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5.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66"/>
  </p:sldMasterIdLst>
  <p:notesMasterIdLst>
    <p:notesMasterId r:id="rId97"/>
  </p:notesMasterIdLst>
  <p:handoutMasterIdLst>
    <p:handoutMasterId r:id="rId98"/>
  </p:handoutMasterIdLst>
  <p:sldIdLst>
    <p:sldId id="257" r:id="rId67"/>
    <p:sldId id="298" r:id="rId68"/>
    <p:sldId id="328" r:id="rId69"/>
    <p:sldId id="329" r:id="rId70"/>
    <p:sldId id="330" r:id="rId71"/>
    <p:sldId id="327" r:id="rId72"/>
    <p:sldId id="321" r:id="rId73"/>
    <p:sldId id="326" r:id="rId74"/>
    <p:sldId id="333" r:id="rId75"/>
    <p:sldId id="303" r:id="rId76"/>
    <p:sldId id="332" r:id="rId77"/>
    <p:sldId id="331" r:id="rId78"/>
    <p:sldId id="334" r:id="rId79"/>
    <p:sldId id="319" r:id="rId80"/>
    <p:sldId id="265" r:id="rId81"/>
    <p:sldId id="325" r:id="rId82"/>
    <p:sldId id="264" r:id="rId83"/>
    <p:sldId id="266" r:id="rId84"/>
    <p:sldId id="317" r:id="rId85"/>
    <p:sldId id="318" r:id="rId86"/>
    <p:sldId id="268" r:id="rId87"/>
    <p:sldId id="316" r:id="rId88"/>
    <p:sldId id="269" r:id="rId89"/>
    <p:sldId id="270" r:id="rId90"/>
    <p:sldId id="271" r:id="rId91"/>
    <p:sldId id="285" r:id="rId92"/>
    <p:sldId id="304" r:id="rId93"/>
    <p:sldId id="294" r:id="rId94"/>
    <p:sldId id="273" r:id="rId95"/>
    <p:sldId id="272" r:id="rId9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557CCB-07EE-AD44-4E05-4EE3ECE06D8E}" name="Bass, Lisa" initials="BL" userId="S::Lisa.Bass@cpuc.ca.gov::8a59481d-43b8-47d0-9351-1da338195b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9DE6"/>
    <a:srgbClr val="3399FF"/>
    <a:srgbClr val="417FCB"/>
    <a:srgbClr val="26C1E6"/>
    <a:srgbClr val="FA3526"/>
    <a:srgbClr val="CD1305"/>
    <a:srgbClr val="65D7FF"/>
    <a:srgbClr val="6A91A2"/>
    <a:srgbClr val="5B88B1"/>
    <a:srgbClr val="B811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E680FC-073A-494B-9DD8-3165227C7804}" v="27" dt="2024-03-05T21:15:10.7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18"/>
  </p:normalViewPr>
  <p:slideViewPr>
    <p:cSldViewPr snapToGrid="0" snapToObjects="1">
      <p:cViewPr varScale="1">
        <p:scale>
          <a:sx n="90" d="100"/>
          <a:sy n="90" d="100"/>
        </p:scale>
        <p:origin x="66" y="540"/>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slide" Target="slides/slide2.xml"/><Relationship Id="rId84" Type="http://schemas.openxmlformats.org/officeDocument/2006/relationships/slide" Target="slides/slide18.xml"/><Relationship Id="rId89" Type="http://schemas.openxmlformats.org/officeDocument/2006/relationships/slide" Target="slides/slide23.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slide" Target="slides/slide8.xml"/><Relationship Id="rId79" Type="http://schemas.openxmlformats.org/officeDocument/2006/relationships/slide" Target="slides/slide13.xml"/><Relationship Id="rId102" Type="http://schemas.openxmlformats.org/officeDocument/2006/relationships/tableStyles" Target="tableStyles.xml"/><Relationship Id="rId5" Type="http://schemas.openxmlformats.org/officeDocument/2006/relationships/customXml" Target="../customXml/item5.xml"/><Relationship Id="rId90" Type="http://schemas.openxmlformats.org/officeDocument/2006/relationships/slide" Target="slides/slide24.xml"/><Relationship Id="rId95" Type="http://schemas.openxmlformats.org/officeDocument/2006/relationships/slide" Target="slides/slide29.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slide" Target="slides/slide3.xml"/><Relationship Id="rId80" Type="http://schemas.openxmlformats.org/officeDocument/2006/relationships/slide" Target="slides/slide14.xml"/><Relationship Id="rId85" Type="http://schemas.openxmlformats.org/officeDocument/2006/relationships/slide" Target="slides/slide19.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microsoft.com/office/2016/11/relationships/changesInfo" Target="changesInfos/changesInfo1.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slide" Target="slides/slide4.xml"/><Relationship Id="rId75" Type="http://schemas.openxmlformats.org/officeDocument/2006/relationships/slide" Target="slides/slide9.xml"/><Relationship Id="rId83" Type="http://schemas.openxmlformats.org/officeDocument/2006/relationships/slide" Target="slides/slide17.xml"/><Relationship Id="rId88" Type="http://schemas.openxmlformats.org/officeDocument/2006/relationships/slide" Target="slides/slide22.xml"/><Relationship Id="rId91" Type="http://schemas.openxmlformats.org/officeDocument/2006/relationships/slide" Target="slides/slide25.xml"/><Relationship Id="rId96" Type="http://schemas.openxmlformats.org/officeDocument/2006/relationships/slide" Target="slides/slide30.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slide" Target="slides/slide7.xml"/><Relationship Id="rId78" Type="http://schemas.openxmlformats.org/officeDocument/2006/relationships/slide" Target="slides/slide12.xml"/><Relationship Id="rId81" Type="http://schemas.openxmlformats.org/officeDocument/2006/relationships/slide" Target="slides/slide15.xml"/><Relationship Id="rId86" Type="http://schemas.openxmlformats.org/officeDocument/2006/relationships/slide" Target="slides/slide20.xml"/><Relationship Id="rId94" Type="http://schemas.openxmlformats.org/officeDocument/2006/relationships/slide" Target="slides/slide28.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10.xml"/><Relationship Id="rId97" Type="http://schemas.openxmlformats.org/officeDocument/2006/relationships/notesMaster" Target="notesMasters/notesMaster1.xml"/><Relationship Id="rId104" Type="http://schemas.microsoft.com/office/2015/10/relationships/revisionInfo" Target="revisionInfo.xml"/><Relationship Id="rId7" Type="http://schemas.openxmlformats.org/officeDocument/2006/relationships/customXml" Target="../customXml/item7.xml"/><Relationship Id="rId71" Type="http://schemas.openxmlformats.org/officeDocument/2006/relationships/slide" Target="slides/slide5.xml"/><Relationship Id="rId92" Type="http://schemas.openxmlformats.org/officeDocument/2006/relationships/slide" Target="slides/slide26.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slideMaster" Target="slideMasters/slideMaster1.xml"/><Relationship Id="rId87" Type="http://schemas.openxmlformats.org/officeDocument/2006/relationships/slide" Target="slides/slide21.xml"/><Relationship Id="rId61" Type="http://schemas.openxmlformats.org/officeDocument/2006/relationships/customXml" Target="../customXml/item61.xml"/><Relationship Id="rId82" Type="http://schemas.openxmlformats.org/officeDocument/2006/relationships/slide" Target="slides/slide16.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slide" Target="slides/slide11.xml"/><Relationship Id="rId100" Type="http://schemas.openxmlformats.org/officeDocument/2006/relationships/viewProps" Target="viewProps.xml"/><Relationship Id="rId105" Type="http://schemas.microsoft.com/office/2018/10/relationships/authors" Target="authors.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 Target="slides/slide6.xml"/><Relationship Id="rId93" Type="http://schemas.openxmlformats.org/officeDocument/2006/relationships/slide" Target="slides/slide27.xml"/><Relationship Id="rId98" Type="http://schemas.openxmlformats.org/officeDocument/2006/relationships/handoutMaster" Target="handoutMasters/handoutMaster1.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ettinger, James R" userId="a1950f07-3ad9-48eb-8a7a-55a8afe69a63" providerId="ADAL" clId="{E04A0FA9-8974-41A7-9BCB-617314491A86}"/>
    <pc:docChg chg="undo redo custSel addSld delSld modSld sldOrd">
      <pc:chgData name="Graettinger, James R" userId="a1950f07-3ad9-48eb-8a7a-55a8afe69a63" providerId="ADAL" clId="{E04A0FA9-8974-41A7-9BCB-617314491A86}" dt="2024-03-04T19:20:34.894" v="1221" actId="20577"/>
      <pc:docMkLst>
        <pc:docMk/>
      </pc:docMkLst>
      <pc:sldChg chg="modSp mod">
        <pc:chgData name="Graettinger, James R" userId="a1950f07-3ad9-48eb-8a7a-55a8afe69a63" providerId="ADAL" clId="{E04A0FA9-8974-41A7-9BCB-617314491A86}" dt="2024-03-04T14:12:35.475" v="13" actId="20577"/>
        <pc:sldMkLst>
          <pc:docMk/>
          <pc:sldMk cId="283344194" sldId="257"/>
        </pc:sldMkLst>
        <pc:spChg chg="mod">
          <ac:chgData name="Graettinger, James R" userId="a1950f07-3ad9-48eb-8a7a-55a8afe69a63" providerId="ADAL" clId="{E04A0FA9-8974-41A7-9BCB-617314491A86}" dt="2024-03-04T14:12:35.475" v="13" actId="20577"/>
          <ac:spMkLst>
            <pc:docMk/>
            <pc:sldMk cId="283344194" sldId="257"/>
            <ac:spMk id="4" creationId="{07A78BA2-8743-4C64-8AF8-907A5F925590}"/>
          </ac:spMkLst>
        </pc:spChg>
      </pc:sldChg>
      <pc:sldChg chg="modSp mod">
        <pc:chgData name="Graettinger, James R" userId="a1950f07-3ad9-48eb-8a7a-55a8afe69a63" providerId="ADAL" clId="{E04A0FA9-8974-41A7-9BCB-617314491A86}" dt="2024-03-04T14:37:52.816" v="135" actId="20577"/>
        <pc:sldMkLst>
          <pc:docMk/>
          <pc:sldMk cId="3553107953" sldId="264"/>
        </pc:sldMkLst>
        <pc:graphicFrameChg chg="mod modGraphic">
          <ac:chgData name="Graettinger, James R" userId="a1950f07-3ad9-48eb-8a7a-55a8afe69a63" providerId="ADAL" clId="{E04A0FA9-8974-41A7-9BCB-617314491A86}" dt="2024-03-04T14:37:52.816" v="135" actId="20577"/>
          <ac:graphicFrameMkLst>
            <pc:docMk/>
            <pc:sldMk cId="3553107953" sldId="264"/>
            <ac:graphicFrameMk id="8" creationId="{4685CF55-6FB9-65C8-2A83-37518CD7727A}"/>
          </ac:graphicFrameMkLst>
        </pc:graphicFrameChg>
      </pc:sldChg>
      <pc:sldChg chg="modSp mod">
        <pc:chgData name="Graettinger, James R" userId="a1950f07-3ad9-48eb-8a7a-55a8afe69a63" providerId="ADAL" clId="{E04A0FA9-8974-41A7-9BCB-617314491A86}" dt="2024-03-04T14:25:22.568" v="72" actId="20577"/>
        <pc:sldMkLst>
          <pc:docMk/>
          <pc:sldMk cId="245314703" sldId="265"/>
        </pc:sldMkLst>
        <pc:spChg chg="mod">
          <ac:chgData name="Graettinger, James R" userId="a1950f07-3ad9-48eb-8a7a-55a8afe69a63" providerId="ADAL" clId="{E04A0FA9-8974-41A7-9BCB-617314491A86}" dt="2024-03-04T14:25:22.568" v="72" actId="20577"/>
          <ac:spMkLst>
            <pc:docMk/>
            <pc:sldMk cId="245314703" sldId="265"/>
            <ac:spMk id="4" creationId="{31E48660-B14E-46A0-87A7-9A990EABC68C}"/>
          </ac:spMkLst>
        </pc:spChg>
        <pc:spChg chg="mod">
          <ac:chgData name="Graettinger, James R" userId="a1950f07-3ad9-48eb-8a7a-55a8afe69a63" providerId="ADAL" clId="{E04A0FA9-8974-41A7-9BCB-617314491A86}" dt="2024-03-04T14:13:32.918" v="35" actId="6549"/>
          <ac:spMkLst>
            <pc:docMk/>
            <pc:sldMk cId="245314703" sldId="265"/>
            <ac:spMk id="5" creationId="{25E5A4C4-A42F-4009-AE71-B6A53DFA6492}"/>
          </ac:spMkLst>
        </pc:spChg>
      </pc:sldChg>
      <pc:sldChg chg="modSp mod">
        <pc:chgData name="Graettinger, James R" userId="a1950f07-3ad9-48eb-8a7a-55a8afe69a63" providerId="ADAL" clId="{E04A0FA9-8974-41A7-9BCB-617314491A86}" dt="2024-03-04T14:41:10.322" v="139" actId="113"/>
        <pc:sldMkLst>
          <pc:docMk/>
          <pc:sldMk cId="698555507" sldId="266"/>
        </pc:sldMkLst>
        <pc:graphicFrameChg chg="mod modGraphic">
          <ac:chgData name="Graettinger, James R" userId="a1950f07-3ad9-48eb-8a7a-55a8afe69a63" providerId="ADAL" clId="{E04A0FA9-8974-41A7-9BCB-617314491A86}" dt="2024-03-04T14:41:10.322" v="139" actId="113"/>
          <ac:graphicFrameMkLst>
            <pc:docMk/>
            <pc:sldMk cId="698555507" sldId="266"/>
            <ac:graphicFrameMk id="5" creationId="{111B815C-3972-CBAA-21FA-7A8DB0F3861E}"/>
          </ac:graphicFrameMkLst>
        </pc:graphicFrameChg>
      </pc:sldChg>
      <pc:sldChg chg="addSp delSp modSp mod">
        <pc:chgData name="Graettinger, James R" userId="a1950f07-3ad9-48eb-8a7a-55a8afe69a63" providerId="ADAL" clId="{E04A0FA9-8974-41A7-9BCB-617314491A86}" dt="2024-03-04T15:08:26.980" v="186" actId="26606"/>
        <pc:sldMkLst>
          <pc:docMk/>
          <pc:sldMk cId="1139663799" sldId="268"/>
        </pc:sldMkLst>
        <pc:spChg chg="mod ord">
          <ac:chgData name="Graettinger, James R" userId="a1950f07-3ad9-48eb-8a7a-55a8afe69a63" providerId="ADAL" clId="{E04A0FA9-8974-41A7-9BCB-617314491A86}" dt="2024-03-04T15:08:26.980" v="186" actId="26606"/>
          <ac:spMkLst>
            <pc:docMk/>
            <pc:sldMk cId="1139663799" sldId="268"/>
            <ac:spMk id="2" creationId="{B5317B44-90A8-441B-E964-B0AD1A853D35}"/>
          </ac:spMkLst>
        </pc:spChg>
        <pc:graphicFrameChg chg="add mod">
          <ac:chgData name="Graettinger, James R" userId="a1950f07-3ad9-48eb-8a7a-55a8afe69a63" providerId="ADAL" clId="{E04A0FA9-8974-41A7-9BCB-617314491A86}" dt="2024-03-04T15:08:26.980" v="186" actId="26606"/>
          <ac:graphicFrameMkLst>
            <pc:docMk/>
            <pc:sldMk cId="1139663799" sldId="268"/>
            <ac:graphicFrameMk id="3" creationId="{164BDD35-C3B8-49E9-B97C-83B5EA98B096}"/>
          </ac:graphicFrameMkLst>
        </pc:graphicFrameChg>
        <pc:graphicFrameChg chg="del">
          <ac:chgData name="Graettinger, James R" userId="a1950f07-3ad9-48eb-8a7a-55a8afe69a63" providerId="ADAL" clId="{E04A0FA9-8974-41A7-9BCB-617314491A86}" dt="2024-03-04T15:07:53.061" v="176" actId="478"/>
          <ac:graphicFrameMkLst>
            <pc:docMk/>
            <pc:sldMk cId="1139663799" sldId="268"/>
            <ac:graphicFrameMk id="4" creationId="{7FE0B7F0-7124-C6DA-275A-2E4D91551D8D}"/>
          </ac:graphicFrameMkLst>
        </pc:graphicFrameChg>
      </pc:sldChg>
      <pc:sldChg chg="addSp delSp modSp mod">
        <pc:chgData name="Graettinger, James R" userId="a1950f07-3ad9-48eb-8a7a-55a8afe69a63" providerId="ADAL" clId="{E04A0FA9-8974-41A7-9BCB-617314491A86}" dt="2024-03-04T15:15:05.332" v="192" actId="1076"/>
        <pc:sldMkLst>
          <pc:docMk/>
          <pc:sldMk cId="2470995215" sldId="269"/>
        </pc:sldMkLst>
        <pc:graphicFrameChg chg="add mod">
          <ac:chgData name="Graettinger, James R" userId="a1950f07-3ad9-48eb-8a7a-55a8afe69a63" providerId="ADAL" clId="{E04A0FA9-8974-41A7-9BCB-617314491A86}" dt="2024-03-04T15:15:05.332" v="192" actId="1076"/>
          <ac:graphicFrameMkLst>
            <pc:docMk/>
            <pc:sldMk cId="2470995215" sldId="269"/>
            <ac:graphicFrameMk id="3" creationId="{76EF6D7A-5199-2ED8-6D51-9C253BE2E4F0}"/>
          </ac:graphicFrameMkLst>
        </pc:graphicFrameChg>
        <pc:graphicFrameChg chg="del">
          <ac:chgData name="Graettinger, James R" userId="a1950f07-3ad9-48eb-8a7a-55a8afe69a63" providerId="ADAL" clId="{E04A0FA9-8974-41A7-9BCB-617314491A86}" dt="2024-03-04T15:14:13.774" v="187" actId="478"/>
          <ac:graphicFrameMkLst>
            <pc:docMk/>
            <pc:sldMk cId="2470995215" sldId="269"/>
            <ac:graphicFrameMk id="4" creationId="{926FBBF4-B90C-D60E-65C6-3FB1654FD0AE}"/>
          </ac:graphicFrameMkLst>
        </pc:graphicFrameChg>
      </pc:sldChg>
      <pc:sldChg chg="addSp delSp modSp mod">
        <pc:chgData name="Graettinger, James R" userId="a1950f07-3ad9-48eb-8a7a-55a8afe69a63" providerId="ADAL" clId="{E04A0FA9-8974-41A7-9BCB-617314491A86}" dt="2024-03-04T15:29:03.425" v="207"/>
        <pc:sldMkLst>
          <pc:docMk/>
          <pc:sldMk cId="881205594" sldId="270"/>
        </pc:sldMkLst>
        <pc:graphicFrameChg chg="del">
          <ac:chgData name="Graettinger, James R" userId="a1950f07-3ad9-48eb-8a7a-55a8afe69a63" providerId="ADAL" clId="{E04A0FA9-8974-41A7-9BCB-617314491A86}" dt="2024-03-04T15:28:09.271" v="193" actId="478"/>
          <ac:graphicFrameMkLst>
            <pc:docMk/>
            <pc:sldMk cId="881205594" sldId="270"/>
            <ac:graphicFrameMk id="3" creationId="{857FBE97-EEDE-C4A1-E85A-6A5B1AFEC801}"/>
          </ac:graphicFrameMkLst>
        </pc:graphicFrameChg>
        <pc:graphicFrameChg chg="add mod">
          <ac:chgData name="Graettinger, James R" userId="a1950f07-3ad9-48eb-8a7a-55a8afe69a63" providerId="ADAL" clId="{E04A0FA9-8974-41A7-9BCB-617314491A86}" dt="2024-03-04T15:28:17.521" v="196"/>
          <ac:graphicFrameMkLst>
            <pc:docMk/>
            <pc:sldMk cId="881205594" sldId="270"/>
            <ac:graphicFrameMk id="4" creationId="{089B1350-CE36-1E4D-EB15-CB9E7C320A6E}"/>
          </ac:graphicFrameMkLst>
        </pc:graphicFrameChg>
        <pc:graphicFrameChg chg="add mod">
          <ac:chgData name="Graettinger, James R" userId="a1950f07-3ad9-48eb-8a7a-55a8afe69a63" providerId="ADAL" clId="{E04A0FA9-8974-41A7-9BCB-617314491A86}" dt="2024-03-04T15:29:03.425" v="207"/>
          <ac:graphicFrameMkLst>
            <pc:docMk/>
            <pc:sldMk cId="881205594" sldId="270"/>
            <ac:graphicFrameMk id="5" creationId="{089B1350-CE36-1E4D-EB15-CB9E7C320A6E}"/>
          </ac:graphicFrameMkLst>
        </pc:graphicFrameChg>
      </pc:sldChg>
      <pc:sldChg chg="addSp delSp modSp mod">
        <pc:chgData name="Graettinger, James R" userId="a1950f07-3ad9-48eb-8a7a-55a8afe69a63" providerId="ADAL" clId="{E04A0FA9-8974-41A7-9BCB-617314491A86}" dt="2024-03-04T15:40:16.029" v="248" actId="113"/>
        <pc:sldMkLst>
          <pc:docMk/>
          <pc:sldMk cId="2782009179" sldId="271"/>
        </pc:sldMkLst>
        <pc:spChg chg="mod">
          <ac:chgData name="Graettinger, James R" userId="a1950f07-3ad9-48eb-8a7a-55a8afe69a63" providerId="ADAL" clId="{E04A0FA9-8974-41A7-9BCB-617314491A86}" dt="2024-03-04T15:36:33.090" v="230" actId="20577"/>
          <ac:spMkLst>
            <pc:docMk/>
            <pc:sldMk cId="2782009179" sldId="271"/>
            <ac:spMk id="2" creationId="{B5317B44-90A8-441B-E964-B0AD1A853D35}"/>
          </ac:spMkLst>
        </pc:spChg>
        <pc:spChg chg="mod">
          <ac:chgData name="Graettinger, James R" userId="a1950f07-3ad9-48eb-8a7a-55a8afe69a63" providerId="ADAL" clId="{E04A0FA9-8974-41A7-9BCB-617314491A86}" dt="2024-03-04T15:36:46.394" v="237" actId="1076"/>
          <ac:spMkLst>
            <pc:docMk/>
            <pc:sldMk cId="2782009179" sldId="271"/>
            <ac:spMk id="8" creationId="{AAF32389-4B74-2025-D2D4-92170F14A338}"/>
          </ac:spMkLst>
        </pc:spChg>
        <pc:graphicFrameChg chg="add mod">
          <ac:chgData name="Graettinger, James R" userId="a1950f07-3ad9-48eb-8a7a-55a8afe69a63" providerId="ADAL" clId="{E04A0FA9-8974-41A7-9BCB-617314491A86}" dt="2024-03-04T15:36:38.900" v="234"/>
          <ac:graphicFrameMkLst>
            <pc:docMk/>
            <pc:sldMk cId="2782009179" sldId="271"/>
            <ac:graphicFrameMk id="3" creationId="{38AE541B-8B14-2039-0E6F-0F45B99F6180}"/>
          </ac:graphicFrameMkLst>
        </pc:graphicFrameChg>
        <pc:graphicFrameChg chg="del">
          <ac:chgData name="Graettinger, James R" userId="a1950f07-3ad9-48eb-8a7a-55a8afe69a63" providerId="ADAL" clId="{E04A0FA9-8974-41A7-9BCB-617314491A86}" dt="2024-03-04T15:36:36.053" v="231" actId="478"/>
          <ac:graphicFrameMkLst>
            <pc:docMk/>
            <pc:sldMk cId="2782009179" sldId="271"/>
            <ac:graphicFrameMk id="4" creationId="{8CBBBC3A-FFDE-1462-F2F1-95B22D0EC62E}"/>
          </ac:graphicFrameMkLst>
        </pc:graphicFrameChg>
        <pc:graphicFrameChg chg="add del mod">
          <ac:chgData name="Graettinger, James R" userId="a1950f07-3ad9-48eb-8a7a-55a8afe69a63" providerId="ADAL" clId="{E04A0FA9-8974-41A7-9BCB-617314491A86}" dt="2024-03-04T15:39:47.200" v="241" actId="478"/>
          <ac:graphicFrameMkLst>
            <pc:docMk/>
            <pc:sldMk cId="2782009179" sldId="271"/>
            <ac:graphicFrameMk id="5" creationId="{38AE541B-8B14-2039-0E6F-0F45B99F6180}"/>
          </ac:graphicFrameMkLst>
        </pc:graphicFrameChg>
        <pc:graphicFrameChg chg="add mod">
          <ac:chgData name="Graettinger, James R" userId="a1950f07-3ad9-48eb-8a7a-55a8afe69a63" providerId="ADAL" clId="{E04A0FA9-8974-41A7-9BCB-617314491A86}" dt="2024-03-04T15:40:16.029" v="248" actId="113"/>
          <ac:graphicFrameMkLst>
            <pc:docMk/>
            <pc:sldMk cId="2782009179" sldId="271"/>
            <ac:graphicFrameMk id="6" creationId="{38AE541B-8B14-2039-0E6F-0F45B99F6180}"/>
          </ac:graphicFrameMkLst>
        </pc:graphicFrameChg>
      </pc:sldChg>
      <pc:sldChg chg="delSp modSp mod">
        <pc:chgData name="Graettinger, James R" userId="a1950f07-3ad9-48eb-8a7a-55a8afe69a63" providerId="ADAL" clId="{E04A0FA9-8974-41A7-9BCB-617314491A86}" dt="2024-03-04T17:28:44.170" v="351" actId="478"/>
        <pc:sldMkLst>
          <pc:docMk/>
          <pc:sldMk cId="1229003183" sldId="272"/>
        </pc:sldMkLst>
        <pc:spChg chg="mod">
          <ac:chgData name="Graettinger, James R" userId="a1950f07-3ad9-48eb-8a7a-55a8afe69a63" providerId="ADAL" clId="{E04A0FA9-8974-41A7-9BCB-617314491A86}" dt="2024-03-04T17:28:42.218" v="350" actId="20577"/>
          <ac:spMkLst>
            <pc:docMk/>
            <pc:sldMk cId="1229003183" sldId="272"/>
            <ac:spMk id="3080" creationId="{3C9C9BA9-B9A5-8E5E-94A6-EEDE57FC92BF}"/>
          </ac:spMkLst>
        </pc:spChg>
        <pc:picChg chg="del">
          <ac:chgData name="Graettinger, James R" userId="a1950f07-3ad9-48eb-8a7a-55a8afe69a63" providerId="ADAL" clId="{E04A0FA9-8974-41A7-9BCB-617314491A86}" dt="2024-03-04T17:28:44.170" v="351" actId="478"/>
          <ac:picMkLst>
            <pc:docMk/>
            <pc:sldMk cId="1229003183" sldId="272"/>
            <ac:picMk id="3075" creationId="{FAD979CE-E068-8111-CCEB-B8738208EAB7}"/>
          </ac:picMkLst>
        </pc:picChg>
      </pc:sldChg>
      <pc:sldChg chg="delSp modSp mod">
        <pc:chgData name="Graettinger, James R" userId="a1950f07-3ad9-48eb-8a7a-55a8afe69a63" providerId="ADAL" clId="{E04A0FA9-8974-41A7-9BCB-617314491A86}" dt="2024-03-04T17:28:56.148" v="353" actId="478"/>
        <pc:sldMkLst>
          <pc:docMk/>
          <pc:sldMk cId="3230707000" sldId="273"/>
        </pc:sldMkLst>
        <pc:spChg chg="mod">
          <ac:chgData name="Graettinger, James R" userId="a1950f07-3ad9-48eb-8a7a-55a8afe69a63" providerId="ADAL" clId="{E04A0FA9-8974-41A7-9BCB-617314491A86}" dt="2024-03-04T17:28:54.447" v="352"/>
          <ac:spMkLst>
            <pc:docMk/>
            <pc:sldMk cId="3230707000" sldId="273"/>
            <ac:spMk id="13" creationId="{44218296-BE2B-90EC-EB5C-E8D997DFFD00}"/>
          </ac:spMkLst>
        </pc:spChg>
        <pc:picChg chg="del">
          <ac:chgData name="Graettinger, James R" userId="a1950f07-3ad9-48eb-8a7a-55a8afe69a63" providerId="ADAL" clId="{E04A0FA9-8974-41A7-9BCB-617314491A86}" dt="2024-03-04T17:28:56.148" v="353" actId="478"/>
          <ac:picMkLst>
            <pc:docMk/>
            <pc:sldMk cId="3230707000" sldId="273"/>
            <ac:picMk id="8" creationId="{365883FB-1ACC-9300-9A19-502BD10471F8}"/>
          </ac:picMkLst>
        </pc:picChg>
      </pc:sldChg>
      <pc:sldChg chg="addSp delSp modSp mod">
        <pc:chgData name="Graettinger, James R" userId="a1950f07-3ad9-48eb-8a7a-55a8afe69a63" providerId="ADAL" clId="{E04A0FA9-8974-41A7-9BCB-617314491A86}" dt="2024-03-04T15:45:51.301" v="276" actId="20577"/>
        <pc:sldMkLst>
          <pc:docMk/>
          <pc:sldMk cId="343700430" sldId="285"/>
        </pc:sldMkLst>
        <pc:spChg chg="mod">
          <ac:chgData name="Graettinger, James R" userId="a1950f07-3ad9-48eb-8a7a-55a8afe69a63" providerId="ADAL" clId="{E04A0FA9-8974-41A7-9BCB-617314491A86}" dt="2024-03-04T15:45:51.301" v="276" actId="20577"/>
          <ac:spMkLst>
            <pc:docMk/>
            <pc:sldMk cId="343700430" sldId="285"/>
            <ac:spMk id="2" creationId="{B5317B44-90A8-441B-E964-B0AD1A853D35}"/>
          </ac:spMkLst>
        </pc:spChg>
        <pc:spChg chg="mod">
          <ac:chgData name="Graettinger, James R" userId="a1950f07-3ad9-48eb-8a7a-55a8afe69a63" providerId="ADAL" clId="{E04A0FA9-8974-41A7-9BCB-617314491A86}" dt="2024-03-04T15:45:29.886" v="255" actId="1076"/>
          <ac:spMkLst>
            <pc:docMk/>
            <pc:sldMk cId="343700430" sldId="285"/>
            <ac:spMk id="6" creationId="{B1FB4E99-BDC5-85F0-F6A0-1CC1BE2AF76D}"/>
          </ac:spMkLst>
        </pc:spChg>
        <pc:graphicFrameChg chg="add mod">
          <ac:chgData name="Graettinger, James R" userId="a1950f07-3ad9-48eb-8a7a-55a8afe69a63" providerId="ADAL" clId="{E04A0FA9-8974-41A7-9BCB-617314491A86}" dt="2024-03-04T15:45:36.101" v="256" actId="1076"/>
          <ac:graphicFrameMkLst>
            <pc:docMk/>
            <pc:sldMk cId="343700430" sldId="285"/>
            <ac:graphicFrameMk id="3" creationId="{CA9EACE8-353B-03B4-0816-A76378E20A17}"/>
          </ac:graphicFrameMkLst>
        </pc:graphicFrameChg>
        <pc:graphicFrameChg chg="del">
          <ac:chgData name="Graettinger, James R" userId="a1950f07-3ad9-48eb-8a7a-55a8afe69a63" providerId="ADAL" clId="{E04A0FA9-8974-41A7-9BCB-617314491A86}" dt="2024-03-04T15:45:07.316" v="249" actId="478"/>
          <ac:graphicFrameMkLst>
            <pc:docMk/>
            <pc:sldMk cId="343700430" sldId="285"/>
            <ac:graphicFrameMk id="5" creationId="{9D0D0AE6-B214-7657-847C-C39CF3D3F5FA}"/>
          </ac:graphicFrameMkLst>
        </pc:graphicFrameChg>
      </pc:sldChg>
      <pc:sldChg chg="addSp delSp modSp mod">
        <pc:chgData name="Graettinger, James R" userId="a1950f07-3ad9-48eb-8a7a-55a8afe69a63" providerId="ADAL" clId="{E04A0FA9-8974-41A7-9BCB-617314491A86}" dt="2024-03-04T16:01:18.156" v="326" actId="1076"/>
        <pc:sldMkLst>
          <pc:docMk/>
          <pc:sldMk cId="3544089132" sldId="294"/>
        </pc:sldMkLst>
        <pc:spChg chg="mod">
          <ac:chgData name="Graettinger, James R" userId="a1950f07-3ad9-48eb-8a7a-55a8afe69a63" providerId="ADAL" clId="{E04A0FA9-8974-41A7-9BCB-617314491A86}" dt="2024-03-04T16:00:24.986" v="308" actId="20577"/>
          <ac:spMkLst>
            <pc:docMk/>
            <pc:sldMk cId="3544089132" sldId="294"/>
            <ac:spMk id="2" creationId="{B5317B44-90A8-441B-E964-B0AD1A853D35}"/>
          </ac:spMkLst>
        </pc:spChg>
        <pc:spChg chg="mod">
          <ac:chgData name="Graettinger, James R" userId="a1950f07-3ad9-48eb-8a7a-55a8afe69a63" providerId="ADAL" clId="{E04A0FA9-8974-41A7-9BCB-617314491A86}" dt="2024-03-04T16:01:12.211" v="325" actId="27636"/>
          <ac:spMkLst>
            <pc:docMk/>
            <pc:sldMk cId="3544089132" sldId="294"/>
            <ac:spMk id="5" creationId="{685BBE08-3646-FD86-DD91-FE2F13FD3B14}"/>
          </ac:spMkLst>
        </pc:spChg>
        <pc:graphicFrameChg chg="del">
          <ac:chgData name="Graettinger, James R" userId="a1950f07-3ad9-48eb-8a7a-55a8afe69a63" providerId="ADAL" clId="{E04A0FA9-8974-41A7-9BCB-617314491A86}" dt="2024-03-04T16:00:29.518" v="309" actId="478"/>
          <ac:graphicFrameMkLst>
            <pc:docMk/>
            <pc:sldMk cId="3544089132" sldId="294"/>
            <ac:graphicFrameMk id="3" creationId="{FCB85951-5D47-8813-1003-AEB501DB8A51}"/>
          </ac:graphicFrameMkLst>
        </pc:graphicFrameChg>
        <pc:graphicFrameChg chg="add mod">
          <ac:chgData name="Graettinger, James R" userId="a1950f07-3ad9-48eb-8a7a-55a8afe69a63" providerId="ADAL" clId="{E04A0FA9-8974-41A7-9BCB-617314491A86}" dt="2024-03-04T16:01:18.156" v="326" actId="1076"/>
          <ac:graphicFrameMkLst>
            <pc:docMk/>
            <pc:sldMk cId="3544089132" sldId="294"/>
            <ac:graphicFrameMk id="4" creationId="{DC62C4D4-A3FD-6667-1833-382795B279E2}"/>
          </ac:graphicFrameMkLst>
        </pc:graphicFrameChg>
      </pc:sldChg>
      <pc:sldChg chg="modSp mod">
        <pc:chgData name="Graettinger, James R" userId="a1950f07-3ad9-48eb-8a7a-55a8afe69a63" providerId="ADAL" clId="{E04A0FA9-8974-41A7-9BCB-617314491A86}" dt="2024-03-04T17:57:30.253" v="459" actId="6549"/>
        <pc:sldMkLst>
          <pc:docMk/>
          <pc:sldMk cId="843786065" sldId="298"/>
        </pc:sldMkLst>
        <pc:spChg chg="mod">
          <ac:chgData name="Graettinger, James R" userId="a1950f07-3ad9-48eb-8a7a-55a8afe69a63" providerId="ADAL" clId="{E04A0FA9-8974-41A7-9BCB-617314491A86}" dt="2024-03-04T17:57:30.253" v="459" actId="6549"/>
          <ac:spMkLst>
            <pc:docMk/>
            <pc:sldMk cId="843786065" sldId="298"/>
            <ac:spMk id="7" creationId="{FF8B25BE-9DDA-3735-7B42-AB2F9DC833CD}"/>
          </ac:spMkLst>
        </pc:spChg>
      </pc:sldChg>
      <pc:sldChg chg="modSp mod">
        <pc:chgData name="Graettinger, James R" userId="a1950f07-3ad9-48eb-8a7a-55a8afe69a63" providerId="ADAL" clId="{E04A0FA9-8974-41A7-9BCB-617314491A86}" dt="2024-03-04T19:20:34.894" v="1221" actId="20577"/>
        <pc:sldMkLst>
          <pc:docMk/>
          <pc:sldMk cId="1233191994" sldId="304"/>
        </pc:sldMkLst>
        <pc:spChg chg="mod">
          <ac:chgData name="Graettinger, James R" userId="a1950f07-3ad9-48eb-8a7a-55a8afe69a63" providerId="ADAL" clId="{E04A0FA9-8974-41A7-9BCB-617314491A86}" dt="2024-03-04T17:53:41.989" v="442" actId="20577"/>
          <ac:spMkLst>
            <pc:docMk/>
            <pc:sldMk cId="1233191994" sldId="304"/>
            <ac:spMk id="2" creationId="{B5317B44-90A8-441B-E964-B0AD1A853D35}"/>
          </ac:spMkLst>
        </pc:spChg>
        <pc:spChg chg="mod">
          <ac:chgData name="Graettinger, James R" userId="a1950f07-3ad9-48eb-8a7a-55a8afe69a63" providerId="ADAL" clId="{E04A0FA9-8974-41A7-9BCB-617314491A86}" dt="2024-03-04T17:52:07.544" v="396" actId="20577"/>
          <ac:spMkLst>
            <pc:docMk/>
            <pc:sldMk cId="1233191994" sldId="304"/>
            <ac:spMk id="3" creationId="{2B245E3B-EAA4-58A6-ABE1-FC2B8AF32DD2}"/>
          </ac:spMkLst>
        </pc:spChg>
        <pc:spChg chg="mod">
          <ac:chgData name="Graettinger, James R" userId="a1950f07-3ad9-48eb-8a7a-55a8afe69a63" providerId="ADAL" clId="{E04A0FA9-8974-41A7-9BCB-617314491A86}" dt="2024-03-04T19:20:34.894" v="1221" actId="20577"/>
          <ac:spMkLst>
            <pc:docMk/>
            <pc:sldMk cId="1233191994" sldId="304"/>
            <ac:spMk id="5" creationId="{889B0A39-38E5-F8A8-ABB7-9DE92FFD8005}"/>
          </ac:spMkLst>
        </pc:spChg>
      </pc:sldChg>
      <pc:sldChg chg="addSp delSp modSp mod">
        <pc:chgData name="Graettinger, James R" userId="a1950f07-3ad9-48eb-8a7a-55a8afe69a63" providerId="ADAL" clId="{E04A0FA9-8974-41A7-9BCB-617314491A86}" dt="2024-03-04T15:05:31.905" v="175" actId="122"/>
        <pc:sldMkLst>
          <pc:docMk/>
          <pc:sldMk cId="1971816339" sldId="316"/>
        </pc:sldMkLst>
        <pc:graphicFrameChg chg="add del mod">
          <ac:chgData name="Graettinger, James R" userId="a1950f07-3ad9-48eb-8a7a-55a8afe69a63" providerId="ADAL" clId="{E04A0FA9-8974-41A7-9BCB-617314491A86}" dt="2024-03-04T15:04:46.083" v="170"/>
          <ac:graphicFrameMkLst>
            <pc:docMk/>
            <pc:sldMk cId="1971816339" sldId="316"/>
            <ac:graphicFrameMk id="3" creationId="{7550593B-EB60-E25D-B9F0-A43A8D447216}"/>
          </ac:graphicFrameMkLst>
        </pc:graphicFrameChg>
        <pc:graphicFrameChg chg="add mod modGraphic">
          <ac:chgData name="Graettinger, James R" userId="a1950f07-3ad9-48eb-8a7a-55a8afe69a63" providerId="ADAL" clId="{E04A0FA9-8974-41A7-9BCB-617314491A86}" dt="2024-03-04T15:05:31.905" v="175" actId="122"/>
          <ac:graphicFrameMkLst>
            <pc:docMk/>
            <pc:sldMk cId="1971816339" sldId="316"/>
            <ac:graphicFrameMk id="4" creationId="{2089C058-69E6-0E8F-9D14-8B7C5747F07E}"/>
          </ac:graphicFrameMkLst>
        </pc:graphicFrameChg>
        <pc:graphicFrameChg chg="del">
          <ac:chgData name="Graettinger, James R" userId="a1950f07-3ad9-48eb-8a7a-55a8afe69a63" providerId="ADAL" clId="{E04A0FA9-8974-41A7-9BCB-617314491A86}" dt="2024-03-04T15:04:35.026" v="168" actId="478"/>
          <ac:graphicFrameMkLst>
            <pc:docMk/>
            <pc:sldMk cId="1971816339" sldId="316"/>
            <ac:graphicFrameMk id="5" creationId="{2D5363E0-E36D-88EB-D4EB-80C2714AC4E9}"/>
          </ac:graphicFrameMkLst>
        </pc:graphicFrameChg>
      </pc:sldChg>
      <pc:sldChg chg="addSp delSp modSp mod">
        <pc:chgData name="Graettinger, James R" userId="a1950f07-3ad9-48eb-8a7a-55a8afe69a63" providerId="ADAL" clId="{E04A0FA9-8974-41A7-9BCB-617314491A86}" dt="2024-03-04T14:53:17.449" v="159"/>
        <pc:sldMkLst>
          <pc:docMk/>
          <pc:sldMk cId="983144131" sldId="317"/>
        </pc:sldMkLst>
        <pc:graphicFrameChg chg="add mod">
          <ac:chgData name="Graettinger, James R" userId="a1950f07-3ad9-48eb-8a7a-55a8afe69a63" providerId="ADAL" clId="{E04A0FA9-8974-41A7-9BCB-617314491A86}" dt="2024-03-04T14:51:53.735" v="145" actId="113"/>
          <ac:graphicFrameMkLst>
            <pc:docMk/>
            <pc:sldMk cId="983144131" sldId="317"/>
            <ac:graphicFrameMk id="3" creationId="{9733268B-1C8C-215A-493B-C65A630B17A7}"/>
          </ac:graphicFrameMkLst>
        </pc:graphicFrameChg>
        <pc:graphicFrameChg chg="mod modGraphic">
          <ac:chgData name="Graettinger, James R" userId="a1950f07-3ad9-48eb-8a7a-55a8afe69a63" providerId="ADAL" clId="{E04A0FA9-8974-41A7-9BCB-617314491A86}" dt="2024-03-04T14:53:17.449" v="159"/>
          <ac:graphicFrameMkLst>
            <pc:docMk/>
            <pc:sldMk cId="983144131" sldId="317"/>
            <ac:graphicFrameMk id="5" creationId="{54458762-149F-AA5B-6B92-3ADD2C2A346E}"/>
          </ac:graphicFrameMkLst>
        </pc:graphicFrameChg>
        <pc:graphicFrameChg chg="del">
          <ac:chgData name="Graettinger, James R" userId="a1950f07-3ad9-48eb-8a7a-55a8afe69a63" providerId="ADAL" clId="{E04A0FA9-8974-41A7-9BCB-617314491A86}" dt="2024-03-04T14:51:37.517" v="141" actId="478"/>
          <ac:graphicFrameMkLst>
            <pc:docMk/>
            <pc:sldMk cId="983144131" sldId="317"/>
            <ac:graphicFrameMk id="7" creationId="{0EE71A68-5D2C-EA77-244E-17E1DFE9382F}"/>
          </ac:graphicFrameMkLst>
        </pc:graphicFrameChg>
      </pc:sldChg>
      <pc:sldChg chg="addSp delSp modSp mod">
        <pc:chgData name="Graettinger, James R" userId="a1950f07-3ad9-48eb-8a7a-55a8afe69a63" providerId="ADAL" clId="{E04A0FA9-8974-41A7-9BCB-617314491A86}" dt="2024-03-04T14:56:59.742" v="166" actId="14100"/>
        <pc:sldMkLst>
          <pc:docMk/>
          <pc:sldMk cId="3718742273" sldId="318"/>
        </pc:sldMkLst>
        <pc:graphicFrameChg chg="del">
          <ac:chgData name="Graettinger, James R" userId="a1950f07-3ad9-48eb-8a7a-55a8afe69a63" providerId="ADAL" clId="{E04A0FA9-8974-41A7-9BCB-617314491A86}" dt="2024-03-04T14:56:30.355" v="160" actId="478"/>
          <ac:graphicFrameMkLst>
            <pc:docMk/>
            <pc:sldMk cId="3718742273" sldId="318"/>
            <ac:graphicFrameMk id="3" creationId="{E55D85E9-A226-63D3-6F9E-502F041B5C9B}"/>
          </ac:graphicFrameMkLst>
        </pc:graphicFrameChg>
        <pc:graphicFrameChg chg="add mod">
          <ac:chgData name="Graettinger, James R" userId="a1950f07-3ad9-48eb-8a7a-55a8afe69a63" providerId="ADAL" clId="{E04A0FA9-8974-41A7-9BCB-617314491A86}" dt="2024-03-04T14:56:59.742" v="166" actId="14100"/>
          <ac:graphicFrameMkLst>
            <pc:docMk/>
            <pc:sldMk cId="3718742273" sldId="318"/>
            <ac:graphicFrameMk id="4" creationId="{24AF76F5-F343-B615-28A5-4A0747F641A5}"/>
          </ac:graphicFrameMkLst>
        </pc:graphicFrameChg>
      </pc:sldChg>
      <pc:sldChg chg="modSp mod">
        <pc:chgData name="Graettinger, James R" userId="a1950f07-3ad9-48eb-8a7a-55a8afe69a63" providerId="ADAL" clId="{E04A0FA9-8974-41A7-9BCB-617314491A86}" dt="2024-03-04T19:00:58.191" v="897" actId="13926"/>
        <pc:sldMkLst>
          <pc:docMk/>
          <pc:sldMk cId="185120077" sldId="319"/>
        </pc:sldMkLst>
        <pc:spChg chg="mod">
          <ac:chgData name="Graettinger, James R" userId="a1950f07-3ad9-48eb-8a7a-55a8afe69a63" providerId="ADAL" clId="{E04A0FA9-8974-41A7-9BCB-617314491A86}" dt="2024-03-04T19:00:58.191" v="897" actId="13926"/>
          <ac:spMkLst>
            <pc:docMk/>
            <pc:sldMk cId="185120077" sldId="319"/>
            <ac:spMk id="3" creationId="{1945B4F2-1782-17EF-CA1C-DF5D6D1BF0B2}"/>
          </ac:spMkLst>
        </pc:spChg>
      </pc:sldChg>
      <pc:sldChg chg="del">
        <pc:chgData name="Graettinger, James R" userId="a1950f07-3ad9-48eb-8a7a-55a8afe69a63" providerId="ADAL" clId="{E04A0FA9-8974-41A7-9BCB-617314491A86}" dt="2024-03-04T17:56:04.066" v="450" actId="2696"/>
        <pc:sldMkLst>
          <pc:docMk/>
          <pc:sldMk cId="3166675591" sldId="320"/>
        </pc:sldMkLst>
      </pc:sldChg>
      <pc:sldChg chg="modSp mod">
        <pc:chgData name="Graettinger, James R" userId="a1950f07-3ad9-48eb-8a7a-55a8afe69a63" providerId="ADAL" clId="{E04A0FA9-8974-41A7-9BCB-617314491A86}" dt="2024-03-04T19:05:40.185" v="951" actId="2711"/>
        <pc:sldMkLst>
          <pc:docMk/>
          <pc:sldMk cId="2230900173" sldId="321"/>
        </pc:sldMkLst>
        <pc:spChg chg="mod">
          <ac:chgData name="Graettinger, James R" userId="a1950f07-3ad9-48eb-8a7a-55a8afe69a63" providerId="ADAL" clId="{E04A0FA9-8974-41A7-9BCB-617314491A86}" dt="2024-03-04T19:05:40.185" v="951" actId="2711"/>
          <ac:spMkLst>
            <pc:docMk/>
            <pc:sldMk cId="2230900173" sldId="321"/>
            <ac:spMk id="7" creationId="{FF8B25BE-9DDA-3735-7B42-AB2F9DC833CD}"/>
          </ac:spMkLst>
        </pc:spChg>
      </pc:sldChg>
      <pc:sldChg chg="del">
        <pc:chgData name="Graettinger, James R" userId="a1950f07-3ad9-48eb-8a7a-55a8afe69a63" providerId="ADAL" clId="{E04A0FA9-8974-41A7-9BCB-617314491A86}" dt="2024-03-04T17:58:11.824" v="460" actId="2696"/>
        <pc:sldMkLst>
          <pc:docMk/>
          <pc:sldMk cId="1676119365" sldId="322"/>
        </pc:sldMkLst>
      </pc:sldChg>
      <pc:sldChg chg="del">
        <pc:chgData name="Graettinger, James R" userId="a1950f07-3ad9-48eb-8a7a-55a8afe69a63" providerId="ADAL" clId="{E04A0FA9-8974-41A7-9BCB-617314491A86}" dt="2024-03-04T17:58:21.204" v="462" actId="2696"/>
        <pc:sldMkLst>
          <pc:docMk/>
          <pc:sldMk cId="1641158849" sldId="323"/>
        </pc:sldMkLst>
      </pc:sldChg>
      <pc:sldChg chg="del">
        <pc:chgData name="Graettinger, James R" userId="a1950f07-3ad9-48eb-8a7a-55a8afe69a63" providerId="ADAL" clId="{E04A0FA9-8974-41A7-9BCB-617314491A86}" dt="2024-03-04T17:58:16.236" v="461" actId="2696"/>
        <pc:sldMkLst>
          <pc:docMk/>
          <pc:sldMk cId="724825871" sldId="324"/>
        </pc:sldMkLst>
      </pc:sldChg>
      <pc:sldChg chg="addSp delSp modSp mod modClrScheme chgLayout">
        <pc:chgData name="Graettinger, James R" userId="a1950f07-3ad9-48eb-8a7a-55a8afe69a63" providerId="ADAL" clId="{E04A0FA9-8974-41A7-9BCB-617314491A86}" dt="2024-03-04T18:58:37.235" v="896" actId="1076"/>
        <pc:sldMkLst>
          <pc:docMk/>
          <pc:sldMk cId="2227885427" sldId="325"/>
        </pc:sldMkLst>
        <pc:spChg chg="mod">
          <ac:chgData name="Graettinger, James R" userId="a1950f07-3ad9-48eb-8a7a-55a8afe69a63" providerId="ADAL" clId="{E04A0FA9-8974-41A7-9BCB-617314491A86}" dt="2024-03-04T18:54:57.125" v="774" actId="26606"/>
          <ac:spMkLst>
            <pc:docMk/>
            <pc:sldMk cId="2227885427" sldId="325"/>
            <ac:spMk id="2" creationId="{B5317B44-90A8-441B-E964-B0AD1A853D35}"/>
          </ac:spMkLst>
        </pc:spChg>
        <pc:spChg chg="del">
          <ac:chgData name="Graettinger, James R" userId="a1950f07-3ad9-48eb-8a7a-55a8afe69a63" providerId="ADAL" clId="{E04A0FA9-8974-41A7-9BCB-617314491A86}" dt="2024-03-04T14:23:34.714" v="45" actId="478"/>
          <ac:spMkLst>
            <pc:docMk/>
            <pc:sldMk cId="2227885427" sldId="325"/>
            <ac:spMk id="3" creationId="{1945B4F2-1782-17EF-CA1C-DF5D6D1BF0B2}"/>
          </ac:spMkLst>
        </pc:spChg>
        <pc:spChg chg="add del mod">
          <ac:chgData name="Graettinger, James R" userId="a1950f07-3ad9-48eb-8a7a-55a8afe69a63" providerId="ADAL" clId="{E04A0FA9-8974-41A7-9BCB-617314491A86}" dt="2024-03-04T14:23:40.912" v="46" actId="478"/>
          <ac:spMkLst>
            <pc:docMk/>
            <pc:sldMk cId="2227885427" sldId="325"/>
            <ac:spMk id="5" creationId="{8F45B192-C749-9462-662A-F91F4F576E02}"/>
          </ac:spMkLst>
        </pc:spChg>
        <pc:spChg chg="add mod">
          <ac:chgData name="Graettinger, James R" userId="a1950f07-3ad9-48eb-8a7a-55a8afe69a63" providerId="ADAL" clId="{E04A0FA9-8974-41A7-9BCB-617314491A86}" dt="2024-03-04T18:58:37.235" v="896" actId="1076"/>
          <ac:spMkLst>
            <pc:docMk/>
            <pc:sldMk cId="2227885427" sldId="325"/>
            <ac:spMk id="8" creationId="{8E1DA299-096A-CA62-C777-5967B44C2660}"/>
          </ac:spMkLst>
        </pc:spChg>
        <pc:graphicFrameChg chg="del mod modGraphic">
          <ac:chgData name="Graettinger, James R" userId="a1950f07-3ad9-48eb-8a7a-55a8afe69a63" providerId="ADAL" clId="{E04A0FA9-8974-41A7-9BCB-617314491A86}" dt="2024-03-04T18:52:43.057" v="764" actId="478"/>
          <ac:graphicFrameMkLst>
            <pc:docMk/>
            <pc:sldMk cId="2227885427" sldId="325"/>
            <ac:graphicFrameMk id="6" creationId="{1C538488-5942-D1F5-C2F7-E81CF6CA2529}"/>
          </ac:graphicFrameMkLst>
        </pc:graphicFrameChg>
        <pc:graphicFrameChg chg="add mod modGraphic">
          <ac:chgData name="Graettinger, James R" userId="a1950f07-3ad9-48eb-8a7a-55a8afe69a63" providerId="ADAL" clId="{E04A0FA9-8974-41A7-9BCB-617314491A86}" dt="2024-03-04T18:56:00.051" v="780" actId="14734"/>
          <ac:graphicFrameMkLst>
            <pc:docMk/>
            <pc:sldMk cId="2227885427" sldId="325"/>
            <ac:graphicFrameMk id="7" creationId="{E0A63489-923F-C00E-FFB7-A2BD271EA775}"/>
          </ac:graphicFrameMkLst>
        </pc:graphicFrameChg>
      </pc:sldChg>
      <pc:sldChg chg="addSp delSp modSp add mod">
        <pc:chgData name="Graettinger, James R" userId="a1950f07-3ad9-48eb-8a7a-55a8afe69a63" providerId="ADAL" clId="{E04A0FA9-8974-41A7-9BCB-617314491A86}" dt="2024-03-04T19:05:20.068" v="950" actId="14734"/>
        <pc:sldMkLst>
          <pc:docMk/>
          <pc:sldMk cId="1198999349" sldId="326"/>
        </pc:sldMkLst>
        <pc:spChg chg="mod">
          <ac:chgData name="Graettinger, James R" userId="a1950f07-3ad9-48eb-8a7a-55a8afe69a63" providerId="ADAL" clId="{E04A0FA9-8974-41A7-9BCB-617314491A86}" dt="2024-03-04T18:13:11.449" v="661" actId="14100"/>
          <ac:spMkLst>
            <pc:docMk/>
            <pc:sldMk cId="1198999349" sldId="326"/>
            <ac:spMk id="4" creationId="{A87D3AC6-ABDD-4C72-A5BF-4B99B9975378}"/>
          </ac:spMkLst>
        </pc:spChg>
        <pc:spChg chg="del mod">
          <ac:chgData name="Graettinger, James R" userId="a1950f07-3ad9-48eb-8a7a-55a8afe69a63" providerId="ADAL" clId="{E04A0FA9-8974-41A7-9BCB-617314491A86}" dt="2024-03-04T18:11:48.256" v="651"/>
          <ac:spMkLst>
            <pc:docMk/>
            <pc:sldMk cId="1198999349" sldId="326"/>
            <ac:spMk id="7" creationId="{FF8B25BE-9DDA-3735-7B42-AB2F9DC833CD}"/>
          </ac:spMkLst>
        </pc:spChg>
        <pc:graphicFrameChg chg="add del mod">
          <ac:chgData name="Graettinger, James R" userId="a1950f07-3ad9-48eb-8a7a-55a8afe69a63" providerId="ADAL" clId="{E04A0FA9-8974-41A7-9BCB-617314491A86}" dt="2024-03-04T18:11:48.256" v="649"/>
          <ac:graphicFrameMkLst>
            <pc:docMk/>
            <pc:sldMk cId="1198999349" sldId="326"/>
            <ac:graphicFrameMk id="3" creationId="{5A96404B-264E-29C6-BC8D-14465DF7BF66}"/>
          </ac:graphicFrameMkLst>
        </pc:graphicFrameChg>
        <pc:graphicFrameChg chg="add del mod modGraphic">
          <ac:chgData name="Graettinger, James R" userId="a1950f07-3ad9-48eb-8a7a-55a8afe69a63" providerId="ADAL" clId="{E04A0FA9-8974-41A7-9BCB-617314491A86}" dt="2024-03-04T18:12:24.914" v="657" actId="478"/>
          <ac:graphicFrameMkLst>
            <pc:docMk/>
            <pc:sldMk cId="1198999349" sldId="326"/>
            <ac:graphicFrameMk id="5" creationId="{C97A5736-E1AD-21E7-C835-F771B5A98D3D}"/>
          </ac:graphicFrameMkLst>
        </pc:graphicFrameChg>
        <pc:graphicFrameChg chg="add mod modGraphic">
          <ac:chgData name="Graettinger, James R" userId="a1950f07-3ad9-48eb-8a7a-55a8afe69a63" providerId="ADAL" clId="{E04A0FA9-8974-41A7-9BCB-617314491A86}" dt="2024-03-04T19:05:20.068" v="950" actId="14734"/>
          <ac:graphicFrameMkLst>
            <pc:docMk/>
            <pc:sldMk cId="1198999349" sldId="326"/>
            <ac:graphicFrameMk id="6" creationId="{08A5A4A5-110B-33AE-8B29-088A64499CD5}"/>
          </ac:graphicFrameMkLst>
        </pc:graphicFrameChg>
      </pc:sldChg>
      <pc:sldChg chg="addSp delSp modSp add mod">
        <pc:chgData name="Graettinger, James R" userId="a1950f07-3ad9-48eb-8a7a-55a8afe69a63" providerId="ADAL" clId="{E04A0FA9-8974-41A7-9BCB-617314491A86}" dt="2024-03-04T18:08:13.281" v="646" actId="207"/>
        <pc:sldMkLst>
          <pc:docMk/>
          <pc:sldMk cId="525143007" sldId="327"/>
        </pc:sldMkLst>
        <pc:spChg chg="mod">
          <ac:chgData name="Graettinger, James R" userId="a1950f07-3ad9-48eb-8a7a-55a8afe69a63" providerId="ADAL" clId="{E04A0FA9-8974-41A7-9BCB-617314491A86}" dt="2024-03-04T18:07:48.216" v="641" actId="20577"/>
          <ac:spMkLst>
            <pc:docMk/>
            <pc:sldMk cId="525143007" sldId="327"/>
            <ac:spMk id="4" creationId="{A87D3AC6-ABDD-4C72-A5BF-4B99B9975378}"/>
          </ac:spMkLst>
        </pc:spChg>
        <pc:spChg chg="mod">
          <ac:chgData name="Graettinger, James R" userId="a1950f07-3ad9-48eb-8a7a-55a8afe69a63" providerId="ADAL" clId="{E04A0FA9-8974-41A7-9BCB-617314491A86}" dt="2024-03-04T18:07:53.650" v="642" actId="6549"/>
          <ac:spMkLst>
            <pc:docMk/>
            <pc:sldMk cId="525143007" sldId="327"/>
            <ac:spMk id="7" creationId="{FF8B25BE-9DDA-3735-7B42-AB2F9DC833CD}"/>
          </ac:spMkLst>
        </pc:spChg>
        <pc:graphicFrameChg chg="add del mod">
          <ac:chgData name="Graettinger, James R" userId="a1950f07-3ad9-48eb-8a7a-55a8afe69a63" providerId="ADAL" clId="{E04A0FA9-8974-41A7-9BCB-617314491A86}" dt="2024-03-04T18:02:23.441" v="518"/>
          <ac:graphicFrameMkLst>
            <pc:docMk/>
            <pc:sldMk cId="525143007" sldId="327"/>
            <ac:graphicFrameMk id="3" creationId="{D7EB8805-4D01-E03D-4CF0-108E4479D345}"/>
          </ac:graphicFrameMkLst>
        </pc:graphicFrameChg>
        <pc:graphicFrameChg chg="add mod">
          <ac:chgData name="Graettinger, James R" userId="a1950f07-3ad9-48eb-8a7a-55a8afe69a63" providerId="ADAL" clId="{E04A0FA9-8974-41A7-9BCB-617314491A86}" dt="2024-03-04T18:08:13.281" v="646" actId="207"/>
          <ac:graphicFrameMkLst>
            <pc:docMk/>
            <pc:sldMk cId="525143007" sldId="327"/>
            <ac:graphicFrameMk id="5" creationId="{9439A8DE-88FF-DED9-318F-FA1CB1CD9BC7}"/>
          </ac:graphicFrameMkLst>
        </pc:graphicFrameChg>
      </pc:sldChg>
      <pc:sldChg chg="addSp delSp modSp add mod">
        <pc:chgData name="Graettinger, James R" userId="a1950f07-3ad9-48eb-8a7a-55a8afe69a63" providerId="ADAL" clId="{E04A0FA9-8974-41A7-9BCB-617314491A86}" dt="2024-03-04T19:20:12.931" v="1215"/>
        <pc:sldMkLst>
          <pc:docMk/>
          <pc:sldMk cId="70166675" sldId="328"/>
        </pc:sldMkLst>
        <pc:spChg chg="add mod">
          <ac:chgData name="Graettinger, James R" userId="a1950f07-3ad9-48eb-8a7a-55a8afe69a63" providerId="ADAL" clId="{E04A0FA9-8974-41A7-9BCB-617314491A86}" dt="2024-03-04T18:17:11.502" v="747" actId="1076"/>
          <ac:spMkLst>
            <pc:docMk/>
            <pc:sldMk cId="70166675" sldId="328"/>
            <ac:spMk id="5" creationId="{122C9587-18EE-7937-EAAA-DA4CDA5D46EB}"/>
          </ac:spMkLst>
        </pc:spChg>
        <pc:spChg chg="mod">
          <ac:chgData name="Graettinger, James R" userId="a1950f07-3ad9-48eb-8a7a-55a8afe69a63" providerId="ADAL" clId="{E04A0FA9-8974-41A7-9BCB-617314491A86}" dt="2024-03-04T18:16:41.579" v="733" actId="20577"/>
          <ac:spMkLst>
            <pc:docMk/>
            <pc:sldMk cId="70166675" sldId="328"/>
            <ac:spMk id="7" creationId="{FF8B25BE-9DDA-3735-7B42-AB2F9DC833CD}"/>
          </ac:spMkLst>
        </pc:spChg>
        <pc:picChg chg="add mod">
          <ac:chgData name="Graettinger, James R" userId="a1950f07-3ad9-48eb-8a7a-55a8afe69a63" providerId="ADAL" clId="{E04A0FA9-8974-41A7-9BCB-617314491A86}" dt="2024-03-04T18:17:05.710" v="746" actId="14100"/>
          <ac:picMkLst>
            <pc:docMk/>
            <pc:sldMk cId="70166675" sldId="328"/>
            <ac:picMk id="3" creationId="{2C9D35E9-B4BF-AD2A-1459-6A74ADD1B2F2}"/>
          </ac:picMkLst>
        </pc:picChg>
        <pc:picChg chg="add del mod">
          <ac:chgData name="Graettinger, James R" userId="a1950f07-3ad9-48eb-8a7a-55a8afe69a63" providerId="ADAL" clId="{E04A0FA9-8974-41A7-9BCB-617314491A86}" dt="2024-03-04T19:20:12.931" v="1215"/>
          <ac:picMkLst>
            <pc:docMk/>
            <pc:sldMk cId="70166675" sldId="328"/>
            <ac:picMk id="6" creationId="{922D8F92-09D6-697B-E994-5F73E21BB4E5}"/>
          </ac:picMkLst>
        </pc:picChg>
      </pc:sldChg>
      <pc:sldChg chg="modSp add mod ord">
        <pc:chgData name="Graettinger, James R" userId="a1950f07-3ad9-48eb-8a7a-55a8afe69a63" providerId="ADAL" clId="{E04A0FA9-8974-41A7-9BCB-617314491A86}" dt="2024-03-04T19:20:16.905" v="1216" actId="20577"/>
        <pc:sldMkLst>
          <pc:docMk/>
          <pc:sldMk cId="2954775287" sldId="329"/>
        </pc:sldMkLst>
        <pc:spChg chg="mod">
          <ac:chgData name="Graettinger, James R" userId="a1950f07-3ad9-48eb-8a7a-55a8afe69a63" providerId="ADAL" clId="{E04A0FA9-8974-41A7-9BCB-617314491A86}" dt="2024-03-04T19:20:16.905" v="1216" actId="20577"/>
          <ac:spMkLst>
            <pc:docMk/>
            <pc:sldMk cId="2954775287" sldId="329"/>
            <ac:spMk id="4" creationId="{A87D3AC6-ABDD-4C72-A5BF-4B99B9975378}"/>
          </ac:spMkLst>
        </pc:spChg>
        <pc:spChg chg="mod">
          <ac:chgData name="Graettinger, James R" userId="a1950f07-3ad9-48eb-8a7a-55a8afe69a63" providerId="ADAL" clId="{E04A0FA9-8974-41A7-9BCB-617314491A86}" dt="2024-03-04T18:18:05.675" v="760" actId="20577"/>
          <ac:spMkLst>
            <pc:docMk/>
            <pc:sldMk cId="2954775287" sldId="329"/>
            <ac:spMk id="7" creationId="{FF8B25BE-9DDA-3735-7B42-AB2F9DC833CD}"/>
          </ac:spMkLst>
        </pc:spChg>
      </pc:sldChg>
      <pc:sldChg chg="modSp add mod">
        <pc:chgData name="Graettinger, James R" userId="a1950f07-3ad9-48eb-8a7a-55a8afe69a63" providerId="ADAL" clId="{E04A0FA9-8974-41A7-9BCB-617314491A86}" dt="2024-03-04T19:20:20.169" v="1217" actId="20577"/>
        <pc:sldMkLst>
          <pc:docMk/>
          <pc:sldMk cId="387175434" sldId="330"/>
        </pc:sldMkLst>
        <pc:spChg chg="mod">
          <ac:chgData name="Graettinger, James R" userId="a1950f07-3ad9-48eb-8a7a-55a8afe69a63" providerId="ADAL" clId="{E04A0FA9-8974-41A7-9BCB-617314491A86}" dt="2024-03-04T19:20:20.169" v="1217" actId="20577"/>
          <ac:spMkLst>
            <pc:docMk/>
            <pc:sldMk cId="387175434" sldId="330"/>
            <ac:spMk id="4" creationId="{A87D3AC6-ABDD-4C72-A5BF-4B99B9975378}"/>
          </ac:spMkLst>
        </pc:spChg>
        <pc:spChg chg="mod">
          <ac:chgData name="Graettinger, James R" userId="a1950f07-3ad9-48eb-8a7a-55a8afe69a63" providerId="ADAL" clId="{E04A0FA9-8974-41A7-9BCB-617314491A86}" dt="2024-03-04T18:18:51.551" v="762"/>
          <ac:spMkLst>
            <pc:docMk/>
            <pc:sldMk cId="387175434" sldId="330"/>
            <ac:spMk id="7" creationId="{FF8B25BE-9DDA-3735-7B42-AB2F9DC833CD}"/>
          </ac:spMkLst>
        </pc:spChg>
      </pc:sldChg>
      <pc:sldChg chg="modSp add mod">
        <pc:chgData name="Graettinger, James R" userId="a1950f07-3ad9-48eb-8a7a-55a8afe69a63" providerId="ADAL" clId="{E04A0FA9-8974-41A7-9BCB-617314491A86}" dt="2024-03-04T19:10:45.398" v="954" actId="14100"/>
        <pc:sldMkLst>
          <pc:docMk/>
          <pc:sldMk cId="423955051" sldId="331"/>
        </pc:sldMkLst>
        <pc:spChg chg="mod">
          <ac:chgData name="Graettinger, James R" userId="a1950f07-3ad9-48eb-8a7a-55a8afe69a63" providerId="ADAL" clId="{E04A0FA9-8974-41A7-9BCB-617314491A86}" dt="2024-03-04T19:03:52.764" v="938" actId="20577"/>
          <ac:spMkLst>
            <pc:docMk/>
            <pc:sldMk cId="423955051" sldId="331"/>
            <ac:spMk id="2" creationId="{B5317B44-90A8-441B-E964-B0AD1A853D35}"/>
          </ac:spMkLst>
        </pc:spChg>
        <pc:spChg chg="mod">
          <ac:chgData name="Graettinger, James R" userId="a1950f07-3ad9-48eb-8a7a-55a8afe69a63" providerId="ADAL" clId="{E04A0FA9-8974-41A7-9BCB-617314491A86}" dt="2024-03-04T19:10:45.398" v="954" actId="14100"/>
          <ac:spMkLst>
            <pc:docMk/>
            <pc:sldMk cId="423955051" sldId="331"/>
            <ac:spMk id="5" creationId="{574C4B49-5F7F-4CAD-4B78-D5CB6BEAE2F9}"/>
          </ac:spMkLst>
        </pc:spChg>
      </pc:sldChg>
      <pc:sldChg chg="modSp add mod">
        <pc:chgData name="Graettinger, James R" userId="a1950f07-3ad9-48eb-8a7a-55a8afe69a63" providerId="ADAL" clId="{E04A0FA9-8974-41A7-9BCB-617314491A86}" dt="2024-03-04T19:13:31.158" v="1197" actId="6549"/>
        <pc:sldMkLst>
          <pc:docMk/>
          <pc:sldMk cId="2421913504" sldId="332"/>
        </pc:sldMkLst>
        <pc:spChg chg="mod">
          <ac:chgData name="Graettinger, James R" userId="a1950f07-3ad9-48eb-8a7a-55a8afe69a63" providerId="ADAL" clId="{E04A0FA9-8974-41A7-9BCB-617314491A86}" dt="2024-03-04T19:13:31.158" v="1197" actId="6549"/>
          <ac:spMkLst>
            <pc:docMk/>
            <pc:sldMk cId="2421913504" sldId="332"/>
            <ac:spMk id="5" creationId="{574C4B49-5F7F-4CAD-4B78-D5CB6BEAE2F9}"/>
          </ac:spMkLst>
        </pc:spChg>
      </pc:sldChg>
      <pc:sldChg chg="addSp delSp modSp add mod">
        <pc:chgData name="Graettinger, James R" userId="a1950f07-3ad9-48eb-8a7a-55a8afe69a63" providerId="ADAL" clId="{E04A0FA9-8974-41A7-9BCB-617314491A86}" dt="2024-03-04T19:18:18.721" v="1207" actId="255"/>
        <pc:sldMkLst>
          <pc:docMk/>
          <pc:sldMk cId="310919671" sldId="333"/>
        </pc:sldMkLst>
        <pc:spChg chg="mod">
          <ac:chgData name="Graettinger, James R" userId="a1950f07-3ad9-48eb-8a7a-55a8afe69a63" providerId="ADAL" clId="{E04A0FA9-8974-41A7-9BCB-617314491A86}" dt="2024-03-04T19:17:34.128" v="1204" actId="1076"/>
          <ac:spMkLst>
            <pc:docMk/>
            <pc:sldMk cId="310919671" sldId="333"/>
            <ac:spMk id="4" creationId="{A87D3AC6-ABDD-4C72-A5BF-4B99B9975378}"/>
          </ac:spMkLst>
        </pc:spChg>
        <pc:spChg chg="add mod">
          <ac:chgData name="Graettinger, James R" userId="a1950f07-3ad9-48eb-8a7a-55a8afe69a63" providerId="ADAL" clId="{E04A0FA9-8974-41A7-9BCB-617314491A86}" dt="2024-03-04T19:18:18.721" v="1207" actId="255"/>
          <ac:spMkLst>
            <pc:docMk/>
            <pc:sldMk cId="310919671" sldId="333"/>
            <ac:spMk id="5" creationId="{28BCFB23-A2F1-9BEF-137A-FF4C2C3FEDCE}"/>
          </ac:spMkLst>
        </pc:spChg>
        <pc:graphicFrameChg chg="del">
          <ac:chgData name="Graettinger, James R" userId="a1950f07-3ad9-48eb-8a7a-55a8afe69a63" providerId="ADAL" clId="{E04A0FA9-8974-41A7-9BCB-617314491A86}" dt="2024-03-04T19:17:16.734" v="1200" actId="478"/>
          <ac:graphicFrameMkLst>
            <pc:docMk/>
            <pc:sldMk cId="310919671" sldId="333"/>
            <ac:graphicFrameMk id="6" creationId="{08A5A4A5-110B-33AE-8B29-088A64499CD5}"/>
          </ac:graphicFrameMkLst>
        </pc:graphicFrameChg>
      </pc:sldChg>
    </pc:docChg>
  </pc:docChgLst>
  <pc:docChgLst>
    <pc:chgData name="Graettinger, James R" userId="a1950f07-3ad9-48eb-8a7a-55a8afe69a63" providerId="ADAL" clId="{B9E680FC-073A-494B-9DD8-3165227C7804}"/>
    <pc:docChg chg="undo custSel addSld modSld">
      <pc:chgData name="Graettinger, James R" userId="a1950f07-3ad9-48eb-8a7a-55a8afe69a63" providerId="ADAL" clId="{B9E680FC-073A-494B-9DD8-3165227C7804}" dt="2024-03-05T21:15:10.719" v="98"/>
      <pc:docMkLst>
        <pc:docMk/>
      </pc:docMkLst>
      <pc:sldChg chg="addSp delSp modSp mod">
        <pc:chgData name="Graettinger, James R" userId="a1950f07-3ad9-48eb-8a7a-55a8afe69a63" providerId="ADAL" clId="{B9E680FC-073A-494B-9DD8-3165227C7804}" dt="2024-03-05T21:15:10.719" v="98"/>
        <pc:sldMkLst>
          <pc:docMk/>
          <pc:sldMk cId="1229003183" sldId="272"/>
        </pc:sldMkLst>
        <pc:picChg chg="add mod">
          <ac:chgData name="Graettinger, James R" userId="a1950f07-3ad9-48eb-8a7a-55a8afe69a63" providerId="ADAL" clId="{B9E680FC-073A-494B-9DD8-3165227C7804}" dt="2024-03-05T21:12:00.557" v="37" actId="1076"/>
          <ac:picMkLst>
            <pc:docMk/>
            <pc:sldMk cId="1229003183" sldId="272"/>
            <ac:picMk id="2" creationId="{32AC38BF-5F42-D3F0-5450-5C2EC7530AA0}"/>
          </ac:picMkLst>
        </pc:picChg>
        <pc:picChg chg="add del mod">
          <ac:chgData name="Graettinger, James R" userId="a1950f07-3ad9-48eb-8a7a-55a8afe69a63" providerId="ADAL" clId="{B9E680FC-073A-494B-9DD8-3165227C7804}" dt="2024-03-05T21:15:10.719" v="98"/>
          <ac:picMkLst>
            <pc:docMk/>
            <pc:sldMk cId="1229003183" sldId="272"/>
            <ac:picMk id="3" creationId="{B8C80527-EBD2-8576-22EB-A96938FBE052}"/>
          </ac:picMkLst>
        </pc:picChg>
      </pc:sldChg>
      <pc:sldChg chg="addSp delSp modSp mod">
        <pc:chgData name="Graettinger, James R" userId="a1950f07-3ad9-48eb-8a7a-55a8afe69a63" providerId="ADAL" clId="{B9E680FC-073A-494B-9DD8-3165227C7804}" dt="2024-03-05T21:15:10.716" v="90"/>
        <pc:sldMkLst>
          <pc:docMk/>
          <pc:sldMk cId="3230707000" sldId="273"/>
        </pc:sldMkLst>
        <pc:picChg chg="add mod">
          <ac:chgData name="Graettinger, James R" userId="a1950f07-3ad9-48eb-8a7a-55a8afe69a63" providerId="ADAL" clId="{B9E680FC-073A-494B-9DD8-3165227C7804}" dt="2024-03-05T21:11:38.935" v="28" actId="1076"/>
          <ac:picMkLst>
            <pc:docMk/>
            <pc:sldMk cId="3230707000" sldId="273"/>
            <ac:picMk id="2" creationId="{889FAC33-259E-194A-417E-E4DBA6446E19}"/>
          </ac:picMkLst>
        </pc:picChg>
        <pc:picChg chg="add del mod">
          <ac:chgData name="Graettinger, James R" userId="a1950f07-3ad9-48eb-8a7a-55a8afe69a63" providerId="ADAL" clId="{B9E680FC-073A-494B-9DD8-3165227C7804}" dt="2024-03-05T21:15:10.716" v="90"/>
          <ac:picMkLst>
            <pc:docMk/>
            <pc:sldMk cId="3230707000" sldId="273"/>
            <ac:picMk id="3" creationId="{1A39B89B-CCE5-1E0E-49AF-64685BA17DCA}"/>
          </ac:picMkLst>
        </pc:picChg>
      </pc:sldChg>
      <pc:sldChg chg="modSp mod">
        <pc:chgData name="Graettinger, James R" userId="a1950f07-3ad9-48eb-8a7a-55a8afe69a63" providerId="ADAL" clId="{B9E680FC-073A-494B-9DD8-3165227C7804}" dt="2024-03-05T21:15:01.080" v="66" actId="13926"/>
        <pc:sldMkLst>
          <pc:docMk/>
          <pc:sldMk cId="185120077" sldId="319"/>
        </pc:sldMkLst>
        <pc:spChg chg="mod">
          <ac:chgData name="Graettinger, James R" userId="a1950f07-3ad9-48eb-8a7a-55a8afe69a63" providerId="ADAL" clId="{B9E680FC-073A-494B-9DD8-3165227C7804}" dt="2024-03-05T21:15:01.080" v="66" actId="13926"/>
          <ac:spMkLst>
            <pc:docMk/>
            <pc:sldMk cId="185120077" sldId="319"/>
            <ac:spMk id="3" creationId="{1945B4F2-1782-17EF-CA1C-DF5D6D1BF0B2}"/>
          </ac:spMkLst>
        </pc:spChg>
      </pc:sldChg>
      <pc:sldChg chg="addSp delSp modSp mod">
        <pc:chgData name="Graettinger, James R" userId="a1950f07-3ad9-48eb-8a7a-55a8afe69a63" providerId="ADAL" clId="{B9E680FC-073A-494B-9DD8-3165227C7804}" dt="2024-03-05T21:15:10.706" v="74"/>
        <pc:sldMkLst>
          <pc:docMk/>
          <pc:sldMk cId="70166675" sldId="328"/>
        </pc:sldMkLst>
        <pc:picChg chg="add del mod">
          <ac:chgData name="Graettinger, James R" userId="a1950f07-3ad9-48eb-8a7a-55a8afe69a63" providerId="ADAL" clId="{B9E680FC-073A-494B-9DD8-3165227C7804}" dt="2024-03-05T21:15:10.706" v="74"/>
          <ac:picMkLst>
            <pc:docMk/>
            <pc:sldMk cId="70166675" sldId="328"/>
            <ac:picMk id="6" creationId="{7F8842CF-F430-5EDD-94C1-6B1C63DA31DB}"/>
          </ac:picMkLst>
        </pc:picChg>
      </pc:sldChg>
      <pc:sldChg chg="addSp delSp modSp add mod">
        <pc:chgData name="Graettinger, James R" userId="a1950f07-3ad9-48eb-8a7a-55a8afe69a63" providerId="ADAL" clId="{B9E680FC-073A-494B-9DD8-3165227C7804}" dt="2024-03-05T21:15:10.706" v="82"/>
        <pc:sldMkLst>
          <pc:docMk/>
          <pc:sldMk cId="1144006307" sldId="334"/>
        </pc:sldMkLst>
        <pc:spChg chg="mod">
          <ac:chgData name="Graettinger, James R" userId="a1950f07-3ad9-48eb-8a7a-55a8afe69a63" providerId="ADAL" clId="{B9E680FC-073A-494B-9DD8-3165227C7804}" dt="2024-03-05T21:14:41.765" v="63"/>
          <ac:spMkLst>
            <pc:docMk/>
            <pc:sldMk cId="1144006307" sldId="334"/>
            <ac:spMk id="2" creationId="{B5317B44-90A8-441B-E964-B0AD1A853D35}"/>
          </ac:spMkLst>
        </pc:spChg>
        <pc:spChg chg="del mod">
          <ac:chgData name="Graettinger, James R" userId="a1950f07-3ad9-48eb-8a7a-55a8afe69a63" providerId="ADAL" clId="{B9E680FC-073A-494B-9DD8-3165227C7804}" dt="2024-03-05T21:14:02.022" v="42" actId="478"/>
          <ac:spMkLst>
            <pc:docMk/>
            <pc:sldMk cId="1144006307" sldId="334"/>
            <ac:spMk id="5" creationId="{574C4B49-5F7F-4CAD-4B78-D5CB6BEAE2F9}"/>
          </ac:spMkLst>
        </pc:spChg>
        <pc:picChg chg="add mod">
          <ac:chgData name="Graettinger, James R" userId="a1950f07-3ad9-48eb-8a7a-55a8afe69a63" providerId="ADAL" clId="{B9E680FC-073A-494B-9DD8-3165227C7804}" dt="2024-03-05T21:14:52.477" v="65" actId="1076"/>
          <ac:picMkLst>
            <pc:docMk/>
            <pc:sldMk cId="1144006307" sldId="334"/>
            <ac:picMk id="3" creationId="{38350515-3580-2697-B1A8-A9757F5234E8}"/>
          </ac:picMkLst>
        </pc:picChg>
        <pc:picChg chg="add del mod">
          <ac:chgData name="Graettinger, James R" userId="a1950f07-3ad9-48eb-8a7a-55a8afe69a63" providerId="ADAL" clId="{B9E680FC-073A-494B-9DD8-3165227C7804}" dt="2024-03-05T21:15:10.706" v="82"/>
          <ac:picMkLst>
            <pc:docMk/>
            <pc:sldMk cId="1144006307" sldId="334"/>
            <ac:picMk id="4" creationId="{E3598E96-64A2-2E57-5793-F06890CA6BF2}"/>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aximus365-my.sharepoint.com/personal/jamesrgraettinger_maximus_com/Documents/Documents/CA%20LifeLine/SP%20Call%20Decks/Agendas%202024/Registered%20Portal%20Users%20Count%20Chart_Rollin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maximus365-my.sharepoint.com/personal/jamesrgraettinger_maximus_com/Documents/Downloads/c404823d-7db3-42bb-8290-45b730191db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maximus365-my.sharepoint.com/personal/jamesrgraettinger_maximus_com/Documents/Downloads/87c9fd39-4999-4df7-bc30-5791c6f6c0f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1.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2.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3.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4.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05640991626949"/>
          <c:y val="5.039235918288823E-2"/>
          <c:w val="0.88389866429151231"/>
          <c:h val="0.87724285566053994"/>
        </c:manualLayout>
      </c:layout>
      <c:lineChart>
        <c:grouping val="standard"/>
        <c:varyColors val="0"/>
        <c:ser>
          <c:idx val="0"/>
          <c:order val="0"/>
          <c:spPr>
            <a:ln w="28575" cap="rnd">
              <a:solidFill>
                <a:schemeClr val="accent1"/>
              </a:solidFill>
              <a:round/>
            </a:ln>
            <a:effectLst/>
          </c:spPr>
          <c:marker>
            <c:symbol val="none"/>
          </c:marker>
          <c:trendline>
            <c:spPr>
              <a:ln w="19050" cap="rnd">
                <a:solidFill>
                  <a:schemeClr val="accent1"/>
                </a:solidFill>
                <a:prstDash val="sysDot"/>
              </a:ln>
              <a:effectLst/>
            </c:spPr>
            <c:trendlineType val="linear"/>
            <c:dispRSqr val="0"/>
            <c:dispEq val="0"/>
          </c:trendline>
          <c:cat>
            <c:numRef>
              <c:f>Sheet3!$A$1:$P$1</c:f>
              <c:numCache>
                <c:formatCode>m/d/yyyy</c:formatCode>
                <c:ptCount val="16"/>
                <c:pt idx="0">
                  <c:v>45246</c:v>
                </c:pt>
                <c:pt idx="1">
                  <c:v>45260.458333333336</c:v>
                </c:pt>
                <c:pt idx="2">
                  <c:v>45267.4375</c:v>
                </c:pt>
                <c:pt idx="3">
                  <c:v>45273</c:v>
                </c:pt>
                <c:pt idx="4">
                  <c:v>45281.499305555553</c:v>
                </c:pt>
                <c:pt idx="5">
                  <c:v>45288.499305555553</c:v>
                </c:pt>
                <c:pt idx="6">
                  <c:v>45294.375</c:v>
                </c:pt>
                <c:pt idx="7">
                  <c:v>45300.479166666664</c:v>
                </c:pt>
                <c:pt idx="8">
                  <c:v>45309</c:v>
                </c:pt>
                <c:pt idx="9">
                  <c:v>45316</c:v>
                </c:pt>
                <c:pt idx="10">
                  <c:v>45323</c:v>
                </c:pt>
                <c:pt idx="11">
                  <c:v>45330</c:v>
                </c:pt>
                <c:pt idx="12">
                  <c:v>45337</c:v>
                </c:pt>
                <c:pt idx="13">
                  <c:v>45344</c:v>
                </c:pt>
                <c:pt idx="14">
                  <c:v>45351</c:v>
                </c:pt>
                <c:pt idx="15">
                  <c:v>45355</c:v>
                </c:pt>
              </c:numCache>
            </c:numRef>
          </c:cat>
          <c:val>
            <c:numRef>
              <c:f>Sheet3!$A$2:$P$2</c:f>
              <c:numCache>
                <c:formatCode>#,##0</c:formatCode>
                <c:ptCount val="16"/>
                <c:pt idx="0">
                  <c:v>2269</c:v>
                </c:pt>
                <c:pt idx="1">
                  <c:v>6794</c:v>
                </c:pt>
                <c:pt idx="2">
                  <c:v>8886</c:v>
                </c:pt>
                <c:pt idx="3">
                  <c:v>10674</c:v>
                </c:pt>
                <c:pt idx="4">
                  <c:v>13940</c:v>
                </c:pt>
                <c:pt idx="5">
                  <c:v>16800</c:v>
                </c:pt>
                <c:pt idx="6">
                  <c:v>19151</c:v>
                </c:pt>
                <c:pt idx="7">
                  <c:v>21898</c:v>
                </c:pt>
                <c:pt idx="8">
                  <c:v>26069</c:v>
                </c:pt>
                <c:pt idx="9">
                  <c:v>29092</c:v>
                </c:pt>
                <c:pt idx="10">
                  <c:v>31969</c:v>
                </c:pt>
                <c:pt idx="11">
                  <c:v>35235</c:v>
                </c:pt>
                <c:pt idx="12">
                  <c:v>37837</c:v>
                </c:pt>
                <c:pt idx="13">
                  <c:v>40193</c:v>
                </c:pt>
                <c:pt idx="14">
                  <c:v>42423</c:v>
                </c:pt>
                <c:pt idx="15">
                  <c:v>43776</c:v>
                </c:pt>
              </c:numCache>
            </c:numRef>
          </c:val>
          <c:smooth val="0"/>
          <c:extLst>
            <c:ext xmlns:c16="http://schemas.microsoft.com/office/drawing/2014/chart" uri="{C3380CC4-5D6E-409C-BE32-E72D297353CC}">
              <c16:uniqueId val="{00000001-031B-4353-9991-11085A0AF2A1}"/>
            </c:ext>
          </c:extLst>
        </c:ser>
        <c:dLbls>
          <c:showLegendKey val="0"/>
          <c:showVal val="0"/>
          <c:showCatName val="0"/>
          <c:showSerName val="0"/>
          <c:showPercent val="0"/>
          <c:showBubbleSize val="0"/>
        </c:dLbls>
        <c:smooth val="0"/>
        <c:axId val="506055152"/>
        <c:axId val="36603872"/>
      </c:lineChart>
      <c:dateAx>
        <c:axId val="506055152"/>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50000"/>
                  </a:schemeClr>
                </a:solidFill>
                <a:latin typeface="Arial" panose="020B0604020202020204" pitchFamily="34" charset="0"/>
                <a:ea typeface="+mn-ea"/>
                <a:cs typeface="Arial" panose="020B0604020202020204" pitchFamily="34" charset="0"/>
              </a:defRPr>
            </a:pPr>
            <a:endParaRPr lang="en-US"/>
          </a:p>
        </c:txPr>
        <c:crossAx val="36603872"/>
        <c:crosses val="autoZero"/>
        <c:auto val="1"/>
        <c:lblOffset val="100"/>
        <c:baseTimeUnit val="days"/>
      </c:dateAx>
      <c:valAx>
        <c:axId val="366038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50000"/>
                  </a:schemeClr>
                </a:solidFill>
                <a:latin typeface="Arial" panose="020B0604020202020204" pitchFamily="34" charset="0"/>
                <a:ea typeface="+mn-ea"/>
                <a:cs typeface="Arial" panose="020B0604020202020204" pitchFamily="34" charset="0"/>
              </a:defRPr>
            </a:pPr>
            <a:endParaRPr lang="en-US"/>
          </a:p>
        </c:txPr>
        <c:crossAx val="506055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758253375888364E-2"/>
          <c:y val="3.2245066568289592E-2"/>
          <c:w val="0.86621336881809718"/>
          <c:h val="0.86589276814248362"/>
        </c:manualLayout>
      </c:layout>
      <c:barChart>
        <c:barDir val="bar"/>
        <c:grouping val="clustered"/>
        <c:varyColors val="0"/>
        <c:ser>
          <c:idx val="0"/>
          <c:order val="0"/>
          <c:tx>
            <c:strRef>
              <c:f>Sheet1!$B$1</c:f>
              <c:strCache>
                <c:ptCount val="1"/>
                <c:pt idx="0">
                  <c:v># Denied</c:v>
                </c:pt>
              </c:strCache>
            </c:strRef>
          </c:tx>
          <c:spPr>
            <a:solidFill>
              <a:schemeClr val="accent1"/>
            </a:solidFill>
            <a:ln>
              <a:solidFill>
                <a:srgbClr val="00B0F0"/>
              </a:solidFill>
            </a:ln>
            <a:effectLst/>
          </c:spPr>
          <c:invertIfNegative val="0"/>
          <c:dPt>
            <c:idx val="0"/>
            <c:invertIfNegative val="0"/>
            <c:bubble3D val="0"/>
            <c:spPr>
              <a:solidFill>
                <a:schemeClr val="accent1"/>
              </a:solidFill>
              <a:ln>
                <a:solidFill>
                  <a:srgbClr val="00B0F0"/>
                </a:solidFill>
              </a:ln>
              <a:effectLst/>
            </c:spPr>
            <c:extLst>
              <c:ext xmlns:c16="http://schemas.microsoft.com/office/drawing/2014/chart" uri="{C3380CC4-5D6E-409C-BE32-E72D297353CC}">
                <c16:uniqueId val="{00000001-C9C3-41BD-AE5A-3A2CD9E2C1E9}"/>
              </c:ext>
            </c:extLst>
          </c:dPt>
          <c:dPt>
            <c:idx val="1"/>
            <c:invertIfNegative val="0"/>
            <c:bubble3D val="0"/>
            <c:spPr>
              <a:solidFill>
                <a:schemeClr val="accent5"/>
              </a:solidFill>
              <a:ln>
                <a:solidFill>
                  <a:srgbClr val="00B0F0"/>
                </a:solidFill>
              </a:ln>
              <a:effectLst/>
            </c:spPr>
            <c:extLst>
              <c:ext xmlns:c16="http://schemas.microsoft.com/office/drawing/2014/chart" uri="{C3380CC4-5D6E-409C-BE32-E72D297353CC}">
                <c16:uniqueId val="{00000003-C9C3-41BD-AE5A-3A2CD9E2C1E9}"/>
              </c:ext>
            </c:extLst>
          </c:dPt>
          <c:dPt>
            <c:idx val="2"/>
            <c:invertIfNegative val="0"/>
            <c:bubble3D val="0"/>
            <c:spPr>
              <a:solidFill>
                <a:srgbClr val="92D050"/>
              </a:solidFill>
              <a:ln>
                <a:solidFill>
                  <a:srgbClr val="00B0F0"/>
                </a:solidFill>
              </a:ln>
              <a:effectLst/>
            </c:spPr>
            <c:extLst>
              <c:ext xmlns:c16="http://schemas.microsoft.com/office/drawing/2014/chart" uri="{C3380CC4-5D6E-409C-BE32-E72D297353CC}">
                <c16:uniqueId val="{00000005-C9C3-41BD-AE5A-3A2CD9E2C1E9}"/>
              </c:ext>
            </c:extLst>
          </c:dPt>
          <c:dPt>
            <c:idx val="3"/>
            <c:invertIfNegative val="0"/>
            <c:bubble3D val="0"/>
            <c:spPr>
              <a:solidFill>
                <a:srgbClr val="FFFF00"/>
              </a:solidFill>
              <a:ln>
                <a:solidFill>
                  <a:srgbClr val="00B0F0"/>
                </a:solidFill>
              </a:ln>
              <a:effectLst/>
            </c:spPr>
            <c:extLst>
              <c:ext xmlns:c16="http://schemas.microsoft.com/office/drawing/2014/chart" uri="{C3380CC4-5D6E-409C-BE32-E72D297353CC}">
                <c16:uniqueId val="{00000007-C9C3-41BD-AE5A-3A2CD9E2C1E9}"/>
              </c:ext>
            </c:extLst>
          </c:dPt>
          <c:dPt>
            <c:idx val="4"/>
            <c:invertIfNegative val="0"/>
            <c:bubble3D val="0"/>
            <c:spPr>
              <a:solidFill>
                <a:srgbClr val="FFC000"/>
              </a:solidFill>
              <a:ln>
                <a:solidFill>
                  <a:srgbClr val="00B0F0"/>
                </a:solidFill>
              </a:ln>
              <a:effectLst/>
            </c:spPr>
            <c:extLst>
              <c:ext xmlns:c16="http://schemas.microsoft.com/office/drawing/2014/chart" uri="{C3380CC4-5D6E-409C-BE32-E72D297353CC}">
                <c16:uniqueId val="{00000009-C9C3-41BD-AE5A-3A2CD9E2C1E9}"/>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8-9</c:v>
                </c:pt>
                <c:pt idx="1">
                  <c:v>6-22</c:v>
                </c:pt>
                <c:pt idx="2">
                  <c:v>6-21</c:v>
                </c:pt>
                <c:pt idx="3">
                  <c:v>5-12</c:v>
                </c:pt>
                <c:pt idx="4">
                  <c:v>5-16</c:v>
                </c:pt>
              </c:strCache>
            </c:strRef>
          </c:cat>
          <c:val>
            <c:numRef>
              <c:f>Sheet1!$B$2:$B$6</c:f>
              <c:numCache>
                <c:formatCode>#,##0</c:formatCode>
                <c:ptCount val="5"/>
                <c:pt idx="0">
                  <c:v>80361</c:v>
                </c:pt>
                <c:pt idx="1">
                  <c:v>36885</c:v>
                </c:pt>
                <c:pt idx="2">
                  <c:v>34398</c:v>
                </c:pt>
                <c:pt idx="3">
                  <c:v>19712</c:v>
                </c:pt>
                <c:pt idx="4">
                  <c:v>15310</c:v>
                </c:pt>
              </c:numCache>
            </c:numRef>
          </c:val>
          <c:extLst>
            <c:ext xmlns:c16="http://schemas.microsoft.com/office/drawing/2014/chart" uri="{C3380CC4-5D6E-409C-BE32-E72D297353CC}">
              <c16:uniqueId val="{0000000A-C9C3-41BD-AE5A-3A2CD9E2C1E9}"/>
            </c:ext>
          </c:extLst>
        </c:ser>
        <c:dLbls>
          <c:showLegendKey val="0"/>
          <c:showVal val="0"/>
          <c:showCatName val="0"/>
          <c:showSerName val="0"/>
          <c:showPercent val="0"/>
          <c:showBubbleSize val="0"/>
        </c:dLbls>
        <c:gapWidth val="182"/>
        <c:axId val="1601435680"/>
        <c:axId val="1601390560"/>
      </c:barChart>
      <c:catAx>
        <c:axId val="16014356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01390560"/>
        <c:crosses val="autoZero"/>
        <c:auto val="1"/>
        <c:lblAlgn val="ctr"/>
        <c:lblOffset val="100"/>
        <c:noMultiLvlLbl val="0"/>
      </c:catAx>
      <c:valAx>
        <c:axId val="16013905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01435680"/>
        <c:crosses val="max"/>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 Denied</c:v>
                </c:pt>
              </c:strCache>
            </c:strRef>
          </c:tx>
          <c:spPr>
            <a:solidFill>
              <a:schemeClr val="accent1"/>
            </a:solidFill>
            <a:ln>
              <a:noFill/>
            </a:ln>
            <a:effectLst/>
          </c:spPr>
          <c:invertIfNegative val="0"/>
          <c:dPt>
            <c:idx val="1"/>
            <c:invertIfNegative val="0"/>
            <c:bubble3D val="0"/>
            <c:spPr>
              <a:solidFill>
                <a:srgbClr val="00B0F0"/>
              </a:solidFill>
              <a:ln>
                <a:noFill/>
              </a:ln>
              <a:effectLst/>
            </c:spPr>
            <c:extLst>
              <c:ext xmlns:c16="http://schemas.microsoft.com/office/drawing/2014/chart" uri="{C3380CC4-5D6E-409C-BE32-E72D297353CC}">
                <c16:uniqueId val="{00000001-2D45-42D4-A43D-AFB38DADD610}"/>
              </c:ext>
            </c:extLst>
          </c:dPt>
          <c:dPt>
            <c:idx val="2"/>
            <c:invertIfNegative val="0"/>
            <c:bubble3D val="0"/>
            <c:spPr>
              <a:solidFill>
                <a:srgbClr val="92D050"/>
              </a:solidFill>
              <a:ln>
                <a:noFill/>
              </a:ln>
              <a:effectLst/>
            </c:spPr>
            <c:extLst>
              <c:ext xmlns:c16="http://schemas.microsoft.com/office/drawing/2014/chart" uri="{C3380CC4-5D6E-409C-BE32-E72D297353CC}">
                <c16:uniqueId val="{00000003-2D45-42D4-A43D-AFB38DADD610}"/>
              </c:ext>
            </c:extLst>
          </c:dPt>
          <c:dPt>
            <c:idx val="3"/>
            <c:invertIfNegative val="0"/>
            <c:bubble3D val="0"/>
            <c:spPr>
              <a:solidFill>
                <a:srgbClr val="FFFF00"/>
              </a:solidFill>
              <a:ln>
                <a:noFill/>
              </a:ln>
              <a:effectLst/>
            </c:spPr>
            <c:extLst>
              <c:ext xmlns:c16="http://schemas.microsoft.com/office/drawing/2014/chart" uri="{C3380CC4-5D6E-409C-BE32-E72D297353CC}">
                <c16:uniqueId val="{00000005-2D45-42D4-A43D-AFB38DADD610}"/>
              </c:ext>
            </c:extLst>
          </c:dPt>
          <c:dPt>
            <c:idx val="4"/>
            <c:invertIfNegative val="0"/>
            <c:bubble3D val="0"/>
            <c:spPr>
              <a:solidFill>
                <a:srgbClr val="FFC000"/>
              </a:solidFill>
              <a:ln>
                <a:noFill/>
              </a:ln>
              <a:effectLst/>
            </c:spPr>
            <c:extLst>
              <c:ext xmlns:c16="http://schemas.microsoft.com/office/drawing/2014/chart" uri="{C3380CC4-5D6E-409C-BE32-E72D297353CC}">
                <c16:uniqueId val="{00000007-2D45-42D4-A43D-AFB38DADD610}"/>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22-15</c:v>
                </c:pt>
                <c:pt idx="1">
                  <c:v>24-8</c:v>
                </c:pt>
                <c:pt idx="2">
                  <c:v>24-9</c:v>
                </c:pt>
                <c:pt idx="3">
                  <c:v>21-13</c:v>
                </c:pt>
                <c:pt idx="4">
                  <c:v>22-17</c:v>
                </c:pt>
              </c:strCache>
            </c:strRef>
          </c:cat>
          <c:val>
            <c:numRef>
              <c:f>Sheet1!$B$2:$B$6</c:f>
              <c:numCache>
                <c:formatCode>#,##0</c:formatCode>
                <c:ptCount val="5"/>
                <c:pt idx="0">
                  <c:v>213434</c:v>
                </c:pt>
                <c:pt idx="1">
                  <c:v>153084</c:v>
                </c:pt>
                <c:pt idx="2">
                  <c:v>20047</c:v>
                </c:pt>
                <c:pt idx="3">
                  <c:v>8484</c:v>
                </c:pt>
                <c:pt idx="4">
                  <c:v>3824</c:v>
                </c:pt>
              </c:numCache>
            </c:numRef>
          </c:val>
          <c:extLst>
            <c:ext xmlns:c16="http://schemas.microsoft.com/office/drawing/2014/chart" uri="{C3380CC4-5D6E-409C-BE32-E72D297353CC}">
              <c16:uniqueId val="{00000008-2D45-42D4-A43D-AFB38DADD610}"/>
            </c:ext>
          </c:extLst>
        </c:ser>
        <c:dLbls>
          <c:dLblPos val="outEnd"/>
          <c:showLegendKey val="0"/>
          <c:showVal val="1"/>
          <c:showCatName val="0"/>
          <c:showSerName val="0"/>
          <c:showPercent val="0"/>
          <c:showBubbleSize val="0"/>
        </c:dLbls>
        <c:gapWidth val="182"/>
        <c:axId val="2016031760"/>
        <c:axId val="2013500368"/>
      </c:barChart>
      <c:catAx>
        <c:axId val="20160317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13500368"/>
        <c:crosses val="autoZero"/>
        <c:auto val="1"/>
        <c:lblAlgn val="ctr"/>
        <c:lblOffset val="100"/>
        <c:noMultiLvlLbl val="0"/>
      </c:catAx>
      <c:valAx>
        <c:axId val="20135003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016031760"/>
        <c:crosses val="max"/>
        <c:crossBetween val="between"/>
      </c:valAx>
      <c:spPr>
        <a:noFill/>
        <a:ln>
          <a:noFill/>
        </a:ln>
        <a:effectLst/>
      </c:spPr>
    </c:plotArea>
    <c:plotVisOnly val="1"/>
    <c:dispBlanksAs val="gap"/>
    <c:showDLblsOverMax val="0"/>
  </c:chart>
  <c:spPr>
    <a:noFill/>
    <a:ln>
      <a:noFill/>
    </a:ln>
    <a:effectLst/>
  </c:spPr>
  <c:txPr>
    <a:bodyPr/>
    <a:lstStyle/>
    <a:p>
      <a:pPr>
        <a:defRPr sz="1400" b="1"/>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Sheet1!$A$2</c:f>
              <c:strCache>
                <c:ptCount val="1"/>
                <c:pt idx="0">
                  <c:v>TruConnect</c:v>
                </c:pt>
              </c:strCache>
            </c:strRef>
          </c:tx>
          <c:spPr>
            <a:ln w="28575" cap="rnd">
              <a:solidFill>
                <a:schemeClr val="accent1"/>
              </a:solidFill>
              <a:round/>
            </a:ln>
            <a:effectLst/>
          </c:spPr>
          <c:marker>
            <c:symbol val="none"/>
          </c:marker>
          <c:cat>
            <c:strRef>
              <c:f>Sheet1!$B$1:$M$1</c:f>
              <c:strCache>
                <c:ptCount val="12"/>
                <c:pt idx="0">
                  <c:v>Mar 2023</c:v>
                </c:pt>
                <c:pt idx="1">
                  <c:v>Apr 2023</c:v>
                </c:pt>
                <c:pt idx="2">
                  <c:v>May 2023</c:v>
                </c:pt>
                <c:pt idx="3">
                  <c:v>Jun 2023</c:v>
                </c:pt>
                <c:pt idx="4">
                  <c:v>Jul 2023</c:v>
                </c:pt>
                <c:pt idx="5">
                  <c:v>Aug 2023</c:v>
                </c:pt>
                <c:pt idx="6">
                  <c:v>Sep 2023</c:v>
                </c:pt>
                <c:pt idx="7">
                  <c:v>Oct 2023</c:v>
                </c:pt>
                <c:pt idx="8">
                  <c:v>Nov 2023</c:v>
                </c:pt>
                <c:pt idx="9">
                  <c:v>Dec 2023</c:v>
                </c:pt>
                <c:pt idx="10">
                  <c:v>Jan 2024</c:v>
                </c:pt>
                <c:pt idx="11">
                  <c:v>Feb 2024</c:v>
                </c:pt>
              </c:strCache>
            </c:strRef>
          </c:cat>
          <c:val>
            <c:numRef>
              <c:f>Sheet1!$B$2:$M$2</c:f>
              <c:numCache>
                <c:formatCode>#,##0</c:formatCode>
                <c:ptCount val="12"/>
                <c:pt idx="0">
                  <c:v>176384</c:v>
                </c:pt>
                <c:pt idx="1">
                  <c:v>177611</c:v>
                </c:pt>
                <c:pt idx="2">
                  <c:v>174553</c:v>
                </c:pt>
                <c:pt idx="3">
                  <c:v>171096</c:v>
                </c:pt>
                <c:pt idx="4">
                  <c:v>176643</c:v>
                </c:pt>
                <c:pt idx="5">
                  <c:v>184753</c:v>
                </c:pt>
                <c:pt idx="6">
                  <c:v>208046</c:v>
                </c:pt>
                <c:pt idx="7">
                  <c:v>245217</c:v>
                </c:pt>
                <c:pt idx="8">
                  <c:v>277677</c:v>
                </c:pt>
                <c:pt idx="9">
                  <c:v>308547</c:v>
                </c:pt>
                <c:pt idx="10">
                  <c:v>338237</c:v>
                </c:pt>
                <c:pt idx="11">
                  <c:v>376149</c:v>
                </c:pt>
              </c:numCache>
            </c:numRef>
          </c:val>
          <c:smooth val="0"/>
          <c:extLst>
            <c:ext xmlns:c16="http://schemas.microsoft.com/office/drawing/2014/chart" uri="{C3380CC4-5D6E-409C-BE32-E72D297353CC}">
              <c16:uniqueId val="{00000000-5283-4638-AE7D-B3975D5C5CF1}"/>
            </c:ext>
          </c:extLst>
        </c:ser>
        <c:ser>
          <c:idx val="1"/>
          <c:order val="1"/>
          <c:tx>
            <c:strRef>
              <c:f>Sheet1!$A$3</c:f>
              <c:strCache>
                <c:ptCount val="1"/>
                <c:pt idx="0">
                  <c:v>TracFone dba SafeLink</c:v>
                </c:pt>
              </c:strCache>
            </c:strRef>
          </c:tx>
          <c:spPr>
            <a:ln w="28575" cap="rnd">
              <a:solidFill>
                <a:schemeClr val="accent2"/>
              </a:solidFill>
              <a:round/>
            </a:ln>
            <a:effectLst/>
          </c:spPr>
          <c:marker>
            <c:symbol val="none"/>
          </c:marker>
          <c:cat>
            <c:strRef>
              <c:f>Sheet1!$B$1:$M$1</c:f>
              <c:strCache>
                <c:ptCount val="12"/>
                <c:pt idx="0">
                  <c:v>Mar 2023</c:v>
                </c:pt>
                <c:pt idx="1">
                  <c:v>Apr 2023</c:v>
                </c:pt>
                <c:pt idx="2">
                  <c:v>May 2023</c:v>
                </c:pt>
                <c:pt idx="3">
                  <c:v>Jun 2023</c:v>
                </c:pt>
                <c:pt idx="4">
                  <c:v>Jul 2023</c:v>
                </c:pt>
                <c:pt idx="5">
                  <c:v>Aug 2023</c:v>
                </c:pt>
                <c:pt idx="6">
                  <c:v>Sep 2023</c:v>
                </c:pt>
                <c:pt idx="7">
                  <c:v>Oct 2023</c:v>
                </c:pt>
                <c:pt idx="8">
                  <c:v>Nov 2023</c:v>
                </c:pt>
                <c:pt idx="9">
                  <c:v>Dec 2023</c:v>
                </c:pt>
                <c:pt idx="10">
                  <c:v>Jan 2024</c:v>
                </c:pt>
                <c:pt idx="11">
                  <c:v>Feb 2024</c:v>
                </c:pt>
              </c:strCache>
            </c:strRef>
          </c:cat>
          <c:val>
            <c:numRef>
              <c:f>Sheet1!$B$3:$M$3</c:f>
              <c:numCache>
                <c:formatCode>#,##0</c:formatCode>
                <c:ptCount val="12"/>
                <c:pt idx="0">
                  <c:v>157143</c:v>
                </c:pt>
                <c:pt idx="1">
                  <c:v>160295</c:v>
                </c:pt>
                <c:pt idx="2">
                  <c:v>166360</c:v>
                </c:pt>
                <c:pt idx="3">
                  <c:v>174760</c:v>
                </c:pt>
                <c:pt idx="4">
                  <c:v>179603</c:v>
                </c:pt>
                <c:pt idx="5">
                  <c:v>190844</c:v>
                </c:pt>
                <c:pt idx="6">
                  <c:v>198579</c:v>
                </c:pt>
                <c:pt idx="7">
                  <c:v>203401</c:v>
                </c:pt>
                <c:pt idx="8">
                  <c:v>207824</c:v>
                </c:pt>
                <c:pt idx="9">
                  <c:v>208856</c:v>
                </c:pt>
                <c:pt idx="10">
                  <c:v>211941</c:v>
                </c:pt>
                <c:pt idx="11">
                  <c:v>215958</c:v>
                </c:pt>
              </c:numCache>
            </c:numRef>
          </c:val>
          <c:smooth val="0"/>
          <c:extLst>
            <c:ext xmlns:c16="http://schemas.microsoft.com/office/drawing/2014/chart" uri="{C3380CC4-5D6E-409C-BE32-E72D297353CC}">
              <c16:uniqueId val="{00000001-5283-4638-AE7D-B3975D5C5CF1}"/>
            </c:ext>
          </c:extLst>
        </c:ser>
        <c:ser>
          <c:idx val="2"/>
          <c:order val="2"/>
          <c:tx>
            <c:strRef>
              <c:f>Sheet1!$A$4</c:f>
              <c:strCache>
                <c:ptCount val="1"/>
                <c:pt idx="0">
                  <c:v>Assurance Wireless by T-Mobile</c:v>
                </c:pt>
              </c:strCache>
            </c:strRef>
          </c:tx>
          <c:spPr>
            <a:ln w="28575" cap="rnd">
              <a:solidFill>
                <a:schemeClr val="accent3"/>
              </a:solidFill>
              <a:round/>
            </a:ln>
            <a:effectLst/>
          </c:spPr>
          <c:marker>
            <c:symbol val="none"/>
          </c:marker>
          <c:cat>
            <c:strRef>
              <c:f>Sheet1!$B$1:$M$1</c:f>
              <c:strCache>
                <c:ptCount val="12"/>
                <c:pt idx="0">
                  <c:v>Mar 2023</c:v>
                </c:pt>
                <c:pt idx="1">
                  <c:v>Apr 2023</c:v>
                </c:pt>
                <c:pt idx="2">
                  <c:v>May 2023</c:v>
                </c:pt>
                <c:pt idx="3">
                  <c:v>Jun 2023</c:v>
                </c:pt>
                <c:pt idx="4">
                  <c:v>Jul 2023</c:v>
                </c:pt>
                <c:pt idx="5">
                  <c:v>Aug 2023</c:v>
                </c:pt>
                <c:pt idx="6">
                  <c:v>Sep 2023</c:v>
                </c:pt>
                <c:pt idx="7">
                  <c:v>Oct 2023</c:v>
                </c:pt>
                <c:pt idx="8">
                  <c:v>Nov 2023</c:v>
                </c:pt>
                <c:pt idx="9">
                  <c:v>Dec 2023</c:v>
                </c:pt>
                <c:pt idx="10">
                  <c:v>Jan 2024</c:v>
                </c:pt>
                <c:pt idx="11">
                  <c:v>Feb 2024</c:v>
                </c:pt>
              </c:strCache>
            </c:strRef>
          </c:cat>
          <c:val>
            <c:numRef>
              <c:f>Sheet1!$B$4:$M$4</c:f>
              <c:numCache>
                <c:formatCode>#,##0</c:formatCode>
                <c:ptCount val="12"/>
                <c:pt idx="0">
                  <c:v>356082</c:v>
                </c:pt>
                <c:pt idx="1">
                  <c:v>347965</c:v>
                </c:pt>
                <c:pt idx="2">
                  <c:v>341155</c:v>
                </c:pt>
                <c:pt idx="3">
                  <c:v>333271</c:v>
                </c:pt>
                <c:pt idx="4">
                  <c:v>303712</c:v>
                </c:pt>
                <c:pt idx="5">
                  <c:v>299324</c:v>
                </c:pt>
                <c:pt idx="6">
                  <c:v>284564</c:v>
                </c:pt>
                <c:pt idx="7">
                  <c:v>261094</c:v>
                </c:pt>
                <c:pt idx="8">
                  <c:v>222538</c:v>
                </c:pt>
                <c:pt idx="9">
                  <c:v>188922</c:v>
                </c:pt>
                <c:pt idx="10">
                  <c:v>167082</c:v>
                </c:pt>
                <c:pt idx="11">
                  <c:v>158355</c:v>
                </c:pt>
              </c:numCache>
            </c:numRef>
          </c:val>
          <c:smooth val="0"/>
          <c:extLst>
            <c:ext xmlns:c16="http://schemas.microsoft.com/office/drawing/2014/chart" uri="{C3380CC4-5D6E-409C-BE32-E72D297353CC}">
              <c16:uniqueId val="{00000002-5283-4638-AE7D-B3975D5C5CF1}"/>
            </c:ext>
          </c:extLst>
        </c:ser>
        <c:ser>
          <c:idx val="3"/>
          <c:order val="3"/>
          <c:tx>
            <c:strRef>
              <c:f>Sheet1!$A$5</c:f>
              <c:strCache>
                <c:ptCount val="1"/>
                <c:pt idx="0">
                  <c:v>Pacific Bell by AT&amp;T</c:v>
                </c:pt>
              </c:strCache>
            </c:strRef>
          </c:tx>
          <c:spPr>
            <a:ln w="28575" cap="rnd">
              <a:solidFill>
                <a:schemeClr val="accent4"/>
              </a:solidFill>
              <a:round/>
            </a:ln>
            <a:effectLst/>
          </c:spPr>
          <c:marker>
            <c:symbol val="none"/>
          </c:marker>
          <c:cat>
            <c:strRef>
              <c:f>Sheet1!$B$1:$M$1</c:f>
              <c:strCache>
                <c:ptCount val="12"/>
                <c:pt idx="0">
                  <c:v>Mar 2023</c:v>
                </c:pt>
                <c:pt idx="1">
                  <c:v>Apr 2023</c:v>
                </c:pt>
                <c:pt idx="2">
                  <c:v>May 2023</c:v>
                </c:pt>
                <c:pt idx="3">
                  <c:v>Jun 2023</c:v>
                </c:pt>
                <c:pt idx="4">
                  <c:v>Jul 2023</c:v>
                </c:pt>
                <c:pt idx="5">
                  <c:v>Aug 2023</c:v>
                </c:pt>
                <c:pt idx="6">
                  <c:v>Sep 2023</c:v>
                </c:pt>
                <c:pt idx="7">
                  <c:v>Oct 2023</c:v>
                </c:pt>
                <c:pt idx="8">
                  <c:v>Nov 2023</c:v>
                </c:pt>
                <c:pt idx="9">
                  <c:v>Dec 2023</c:v>
                </c:pt>
                <c:pt idx="10">
                  <c:v>Jan 2024</c:v>
                </c:pt>
                <c:pt idx="11">
                  <c:v>Feb 2024</c:v>
                </c:pt>
              </c:strCache>
            </c:strRef>
          </c:cat>
          <c:val>
            <c:numRef>
              <c:f>Sheet1!$B$5:$M$5</c:f>
              <c:numCache>
                <c:formatCode>#,##0</c:formatCode>
                <c:ptCount val="12"/>
                <c:pt idx="0">
                  <c:v>160507</c:v>
                </c:pt>
                <c:pt idx="1">
                  <c:v>159823</c:v>
                </c:pt>
                <c:pt idx="2">
                  <c:v>158962</c:v>
                </c:pt>
                <c:pt idx="3">
                  <c:v>157938</c:v>
                </c:pt>
                <c:pt idx="4">
                  <c:v>156809</c:v>
                </c:pt>
                <c:pt idx="5">
                  <c:v>155606</c:v>
                </c:pt>
                <c:pt idx="6">
                  <c:v>154199</c:v>
                </c:pt>
                <c:pt idx="7">
                  <c:v>152831</c:v>
                </c:pt>
                <c:pt idx="8">
                  <c:v>149624</c:v>
                </c:pt>
                <c:pt idx="9">
                  <c:v>146637</c:v>
                </c:pt>
                <c:pt idx="10">
                  <c:v>143562</c:v>
                </c:pt>
                <c:pt idx="11">
                  <c:v>141579</c:v>
                </c:pt>
              </c:numCache>
            </c:numRef>
          </c:val>
          <c:smooth val="0"/>
          <c:extLst>
            <c:ext xmlns:c16="http://schemas.microsoft.com/office/drawing/2014/chart" uri="{C3380CC4-5D6E-409C-BE32-E72D297353CC}">
              <c16:uniqueId val="{00000003-5283-4638-AE7D-B3975D5C5CF1}"/>
            </c:ext>
          </c:extLst>
        </c:ser>
        <c:ser>
          <c:idx val="4"/>
          <c:order val="4"/>
          <c:tx>
            <c:strRef>
              <c:f>Sheet1!$A$6</c:f>
              <c:strCache>
                <c:ptCount val="1"/>
                <c:pt idx="0">
                  <c:v>Boomerang Wireless dba enTouch Wireless</c:v>
                </c:pt>
              </c:strCache>
            </c:strRef>
          </c:tx>
          <c:spPr>
            <a:ln w="28575" cap="rnd">
              <a:solidFill>
                <a:schemeClr val="accent5"/>
              </a:solidFill>
              <a:round/>
            </a:ln>
            <a:effectLst/>
          </c:spPr>
          <c:marker>
            <c:symbol val="none"/>
          </c:marker>
          <c:cat>
            <c:strRef>
              <c:f>Sheet1!$B$1:$M$1</c:f>
              <c:strCache>
                <c:ptCount val="12"/>
                <c:pt idx="0">
                  <c:v>Mar 2023</c:v>
                </c:pt>
                <c:pt idx="1">
                  <c:v>Apr 2023</c:v>
                </c:pt>
                <c:pt idx="2">
                  <c:v>May 2023</c:v>
                </c:pt>
                <c:pt idx="3">
                  <c:v>Jun 2023</c:v>
                </c:pt>
                <c:pt idx="4">
                  <c:v>Jul 2023</c:v>
                </c:pt>
                <c:pt idx="5">
                  <c:v>Aug 2023</c:v>
                </c:pt>
                <c:pt idx="6">
                  <c:v>Sep 2023</c:v>
                </c:pt>
                <c:pt idx="7">
                  <c:v>Oct 2023</c:v>
                </c:pt>
                <c:pt idx="8">
                  <c:v>Nov 2023</c:v>
                </c:pt>
                <c:pt idx="9">
                  <c:v>Dec 2023</c:v>
                </c:pt>
                <c:pt idx="10">
                  <c:v>Jan 2024</c:v>
                </c:pt>
                <c:pt idx="11">
                  <c:v>Feb 2024</c:v>
                </c:pt>
              </c:strCache>
            </c:strRef>
          </c:cat>
          <c:val>
            <c:numRef>
              <c:f>Sheet1!$B$6:$M$6</c:f>
              <c:numCache>
                <c:formatCode>#,##0</c:formatCode>
                <c:ptCount val="12"/>
                <c:pt idx="0">
                  <c:v>97196</c:v>
                </c:pt>
                <c:pt idx="1">
                  <c:v>98688</c:v>
                </c:pt>
                <c:pt idx="2">
                  <c:v>101504</c:v>
                </c:pt>
                <c:pt idx="3">
                  <c:v>105291</c:v>
                </c:pt>
                <c:pt idx="4">
                  <c:v>107204</c:v>
                </c:pt>
                <c:pt idx="5">
                  <c:v>108650</c:v>
                </c:pt>
                <c:pt idx="6">
                  <c:v>106944</c:v>
                </c:pt>
                <c:pt idx="7">
                  <c:v>104699</c:v>
                </c:pt>
                <c:pt idx="8">
                  <c:v>102686</c:v>
                </c:pt>
                <c:pt idx="9">
                  <c:v>97913</c:v>
                </c:pt>
                <c:pt idx="10">
                  <c:v>99040</c:v>
                </c:pt>
                <c:pt idx="11">
                  <c:v>97249</c:v>
                </c:pt>
              </c:numCache>
            </c:numRef>
          </c:val>
          <c:smooth val="0"/>
          <c:extLst>
            <c:ext xmlns:c16="http://schemas.microsoft.com/office/drawing/2014/chart" uri="{C3380CC4-5D6E-409C-BE32-E72D297353CC}">
              <c16:uniqueId val="{00000004-5283-4638-AE7D-B3975D5C5CF1}"/>
            </c:ext>
          </c:extLst>
        </c:ser>
        <c:dLbls>
          <c:showLegendKey val="0"/>
          <c:showVal val="0"/>
          <c:showCatName val="0"/>
          <c:showSerName val="0"/>
          <c:showPercent val="0"/>
          <c:showBubbleSize val="0"/>
        </c:dLbls>
        <c:smooth val="0"/>
        <c:axId val="34753984"/>
        <c:axId val="1975099392"/>
      </c:lineChart>
      <c:catAx>
        <c:axId val="34753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975099392"/>
        <c:crosses val="autoZero"/>
        <c:auto val="1"/>
        <c:lblAlgn val="ctr"/>
        <c:lblOffset val="100"/>
        <c:noMultiLvlLbl val="0"/>
      </c:catAx>
      <c:valAx>
        <c:axId val="19750993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4753984"/>
        <c:crosses val="autoZero"/>
        <c:crossBetween val="between"/>
      </c:valAx>
      <c:spPr>
        <a:noFill/>
        <a:ln>
          <a:noFill/>
        </a:ln>
        <a:effectLst/>
      </c:spPr>
    </c:plotArea>
    <c:legend>
      <c:legendPos val="b"/>
      <c:layout>
        <c:manualLayout>
          <c:xMode val="edge"/>
          <c:yMode val="edge"/>
          <c:x val="3.3064805446805186E-2"/>
          <c:y val="0.84667228404567507"/>
          <c:w val="0.94256064360670022"/>
          <c:h val="0.1385675683528488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 (2)'!$K$1</c:f>
              <c:strCache>
                <c:ptCount val="1"/>
                <c:pt idx="0">
                  <c:v>Percent of Total</c:v>
                </c:pt>
              </c:strCache>
            </c:strRef>
          </c:tx>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243-4291-A16C-3EE612D17AF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243-4291-A16C-3EE612D17AF3}"/>
              </c:ext>
            </c:extLst>
          </c:dPt>
          <c:dLbls>
            <c:dLbl>
              <c:idx val="0"/>
              <c:layout>
                <c:manualLayout>
                  <c:x val="1.3113010679112582E-2"/>
                  <c:y val="2.5069923254411853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243-4291-A16C-3EE612D17AF3}"/>
                </c:ext>
              </c:extLst>
            </c:dLbl>
            <c:dLbl>
              <c:idx val="1"/>
              <c:layout>
                <c:manualLayout>
                  <c:x val="-0.21985068986999193"/>
                  <c:y val="-0.1585073368419621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243-4291-A16C-3EE612D17AF3}"/>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0"/>
            <c:showSerName val="0"/>
            <c:showPercent val="0"/>
            <c:showBubbleSize val="0"/>
            <c:showLeaderLines val="0"/>
            <c:extLst>
              <c:ext xmlns:c15="http://schemas.microsoft.com/office/drawing/2012/chart" uri="{CE6537A1-D6FC-4f65-9D91-7224C49458BB}"/>
            </c:extLst>
          </c:dLbls>
          <c:cat>
            <c:strRef>
              <c:f>'Sheet1 (2)'!$J$2:$J$3</c:f>
              <c:strCache>
                <c:ptCount val="2"/>
                <c:pt idx="0">
                  <c:v>Income</c:v>
                </c:pt>
                <c:pt idx="1">
                  <c:v>Program</c:v>
                </c:pt>
              </c:strCache>
            </c:strRef>
          </c:cat>
          <c:val>
            <c:numRef>
              <c:f>'Sheet1 (2)'!$K$2:$K$3</c:f>
              <c:numCache>
                <c:formatCode>0.0%</c:formatCode>
                <c:ptCount val="2"/>
                <c:pt idx="0">
                  <c:v>4.4595437669535741E-2</c:v>
                </c:pt>
                <c:pt idx="1">
                  <c:v>0.95540456233046422</c:v>
                </c:pt>
              </c:numCache>
            </c:numRef>
          </c:val>
          <c:extLst>
            <c:ext xmlns:c16="http://schemas.microsoft.com/office/drawing/2014/chart" uri="{C3380CC4-5D6E-409C-BE32-E72D297353CC}">
              <c16:uniqueId val="{00000004-4243-4291-A16C-3EE612D17AF3}"/>
            </c:ext>
          </c:extLst>
        </c:ser>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Sheet1!$S$1</c:f>
              <c:strCache>
                <c:ptCount val="1"/>
                <c:pt idx="0">
                  <c:v>Percent of 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D93-4268-ADE5-2A20D9A67FD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D93-4268-ADE5-2A20D9A67FD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D93-4268-ADE5-2A20D9A67FD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D93-4268-ADE5-2A20D9A67FD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D93-4268-ADE5-2A20D9A67FD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D93-4268-ADE5-2A20D9A67FDC}"/>
              </c:ext>
            </c:extLst>
          </c:dPt>
          <c:dLbls>
            <c:dLbl>
              <c:idx val="0"/>
              <c:layout>
                <c:manualLayout>
                  <c:x val="3.2894306679248593E-2"/>
                  <c:y val="1.1423613900466052E-2"/>
                </c:manualLayout>
              </c:layout>
              <c:tx>
                <c:rich>
                  <a:bodyPr/>
                  <a:lstStyle/>
                  <a:p>
                    <a:r>
                      <a:rPr lang="en-US"/>
                      <a:t>CalFresh</a:t>
                    </a:r>
                  </a:p>
                  <a:p>
                    <a:fld id="{4445CD5E-7564-4B2C-8502-A4A18BBE4A2A}"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D93-4268-ADE5-2A20D9A67FDC}"/>
                </c:ext>
              </c:extLst>
            </c:dLbl>
            <c:dLbl>
              <c:idx val="1"/>
              <c:layout>
                <c:manualLayout>
                  <c:x val="-5.0739806836522648E-2"/>
                  <c:y val="3.3396565855209656E-2"/>
                </c:manualLayout>
              </c:layout>
              <c:tx>
                <c:rich>
                  <a:bodyPr/>
                  <a:lstStyle/>
                  <a:p>
                    <a:r>
                      <a:rPr lang="en-US"/>
                      <a:t>Medi-Cal</a:t>
                    </a:r>
                  </a:p>
                  <a:p>
                    <a:fld id="{FDDE514E-548A-49E4-9738-DB8F98F34D39}"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D93-4268-ADE5-2A20D9A67FDC}"/>
                </c:ext>
              </c:extLst>
            </c:dLbl>
            <c:dLbl>
              <c:idx val="2"/>
              <c:layout>
                <c:manualLayout>
                  <c:x val="-0.13411867229759344"/>
                  <c:y val="1.9760982675151324E-2"/>
                </c:manualLayout>
              </c:layout>
              <c:tx>
                <c:rich>
                  <a:bodyPr rot="0" spcFirstLastPara="1" vertOverflow="ellipsis" vert="horz" wrap="square" lIns="38100" tIns="19050" rIns="38100" bIns="19050" anchor="ctr" anchorCtr="0">
                    <a:noAutofit/>
                  </a:bodyPr>
                  <a:lstStyle/>
                  <a:p>
                    <a:pPr algn="ct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r>
                      <a:rPr lang="en-US"/>
                      <a:t>SSI</a:t>
                    </a:r>
                  </a:p>
                  <a:p>
                    <a:pPr algn="ctr">
                      <a:defRPr sz="1200" b="1">
                        <a:latin typeface="Arial" panose="020B0604020202020204" pitchFamily="34" charset="0"/>
                        <a:cs typeface="Arial" panose="020B0604020202020204" pitchFamily="34" charset="0"/>
                      </a:defRPr>
                    </a:pPr>
                    <a:fld id="{80A4A547-6D3B-467B-B2F1-423B6CE087A0}" type="VALUE">
                      <a:rPr lang="en-US"/>
                      <a:pPr algn="ctr">
                        <a:defRPr sz="1200" b="1">
                          <a:latin typeface="Arial" panose="020B0604020202020204" pitchFamily="34" charset="0"/>
                          <a:cs typeface="Arial" panose="020B0604020202020204" pitchFamily="34" charset="0"/>
                        </a:defRPr>
                      </a:pPr>
                      <a:t>[VALUE]</a:t>
                    </a:fld>
                    <a:endParaRPr lang="en-US"/>
                  </a:p>
                </c:rich>
              </c:tx>
              <c:spPr>
                <a:noFill/>
                <a:ln>
                  <a:noFill/>
                </a:ln>
                <a:effectLst/>
              </c:spPr>
              <c:txPr>
                <a:bodyPr rot="0" spcFirstLastPara="1" vertOverflow="ellipsis" vert="horz" wrap="square" lIns="38100" tIns="19050" rIns="38100" bIns="19050" anchor="ctr" anchorCtr="0">
                  <a:noAutofit/>
                </a:bodyPr>
                <a:lstStyle/>
                <a:p>
                  <a:pPr algn="ct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6.98821733727292E-2"/>
                      <c:h val="9.918583809325679E-2"/>
                    </c:manualLayout>
                  </c15:layout>
                  <c15:dlblFieldTable/>
                  <c15:showDataLabelsRange val="0"/>
                </c:ext>
                <c:ext xmlns:c16="http://schemas.microsoft.com/office/drawing/2014/chart" uri="{C3380CC4-5D6E-409C-BE32-E72D297353CC}">
                  <c16:uniqueId val="{00000005-5D93-4268-ADE5-2A20D9A67FDC}"/>
                </c:ext>
              </c:extLst>
            </c:dLbl>
            <c:dLbl>
              <c:idx val="3"/>
              <c:layout>
                <c:manualLayout>
                  <c:x val="-5.3973567645891021E-2"/>
                  <c:y val="-2.3918563712202412E-2"/>
                </c:manualLayout>
              </c:layout>
              <c:tx>
                <c:rich>
                  <a:bodyPr/>
                  <a:lstStyle/>
                  <a:p>
                    <a:r>
                      <a:rPr lang="en-US"/>
                      <a:t>WIC</a:t>
                    </a:r>
                  </a:p>
                  <a:p>
                    <a:fld id="{A1AAB9B9-D7CC-4019-9C4B-884EA0E9B190}"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D93-4268-ADE5-2A20D9A67FDC}"/>
                </c:ext>
              </c:extLst>
            </c:dLbl>
            <c:dLbl>
              <c:idx val="4"/>
              <c:layout>
                <c:manualLayout>
                  <c:x val="1.8722831551753476E-3"/>
                  <c:y val="-3.1549903407025973E-2"/>
                </c:manualLayout>
              </c:layout>
              <c:tx>
                <c:rich>
                  <a:bodyPr/>
                  <a:lstStyle/>
                  <a:p>
                    <a:r>
                      <a:rPr lang="en-US"/>
                      <a:t>VSPBP</a:t>
                    </a:r>
                  </a:p>
                  <a:p>
                    <a:fld id="{B0FB5BEE-6133-4AA6-B581-142FD50AD4C1}"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5D93-4268-ADE5-2A20D9A67FDC}"/>
                </c:ext>
              </c:extLst>
            </c:dLbl>
            <c:dLbl>
              <c:idx val="5"/>
              <c:layout>
                <c:manualLayout>
                  <c:x val="6.058670956896596E-2"/>
                  <c:y val="2.6771658033199674E-3"/>
                </c:manualLayout>
              </c:layout>
              <c:tx>
                <c:rich>
                  <a:bodyPr/>
                  <a:lstStyle/>
                  <a:p>
                    <a:r>
                      <a:rPr lang="en-US"/>
                      <a:t>Others</a:t>
                    </a:r>
                  </a:p>
                  <a:p>
                    <a:fld id="{3610C823-17B9-484D-B8EF-C52204F9D9A0}"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5D93-4268-ADE5-2A20D9A67FDC}"/>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Sheet1!$R$2:$R$7</c:f>
              <c:strCache>
                <c:ptCount val="6"/>
                <c:pt idx="0">
                  <c:v>Cal-Fresh (SNAP)</c:v>
                </c:pt>
                <c:pt idx="1">
                  <c:v>Medi-Cal (Medicaid)</c:v>
                </c:pt>
                <c:pt idx="2">
                  <c:v>SSI</c:v>
                </c:pt>
                <c:pt idx="3">
                  <c:v>WIC</c:v>
                </c:pt>
                <c:pt idx="4">
                  <c:v>VSPBP</c:v>
                </c:pt>
                <c:pt idx="5">
                  <c:v>Others</c:v>
                </c:pt>
              </c:strCache>
            </c:strRef>
          </c:cat>
          <c:val>
            <c:numRef>
              <c:f>Sheet1!$S$2:$S$7</c:f>
              <c:numCache>
                <c:formatCode>0.0%</c:formatCode>
                <c:ptCount val="6"/>
                <c:pt idx="0">
                  <c:v>0.6890198621050625</c:v>
                </c:pt>
                <c:pt idx="1">
                  <c:v>0.2937657805638571</c:v>
                </c:pt>
                <c:pt idx="2">
                  <c:v>6.9788958559571382E-3</c:v>
                </c:pt>
                <c:pt idx="3">
                  <c:v>4.3231539711798151E-3</c:v>
                </c:pt>
                <c:pt idx="4">
                  <c:v>2.6506929458328791E-3</c:v>
                </c:pt>
                <c:pt idx="5">
                  <c:v>3.2616145581105525E-3</c:v>
                </c:pt>
              </c:numCache>
            </c:numRef>
          </c:val>
          <c:extLst>
            <c:ext xmlns:c16="http://schemas.microsoft.com/office/drawing/2014/chart" uri="{C3380CC4-5D6E-409C-BE32-E72D297353CC}">
              <c16:uniqueId val="{0000000C-5D93-4268-ADE5-2A20D9A67FD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Sheet1!$B$1</c:f>
              <c:strCache>
                <c:ptCount val="1"/>
                <c:pt idx="0">
                  <c:v>Count</c:v>
                </c:pt>
              </c:strCache>
            </c:strRef>
          </c:tx>
          <c:spPr>
            <a:solidFill>
              <a:schemeClr val="accent1"/>
            </a:solidFill>
            <a:ln>
              <a:noFill/>
            </a:ln>
            <a:effectLst/>
          </c:spPr>
          <c:invertIfNegative val="0"/>
          <c:dPt>
            <c:idx val="1"/>
            <c:invertIfNegative val="0"/>
            <c:bubble3D val="0"/>
            <c:spPr>
              <a:solidFill>
                <a:srgbClr val="00B050"/>
              </a:solidFill>
              <a:ln>
                <a:noFill/>
              </a:ln>
              <a:effectLst/>
            </c:spPr>
            <c:extLst>
              <c:ext xmlns:c16="http://schemas.microsoft.com/office/drawing/2014/chart" uri="{C3380CC4-5D6E-409C-BE32-E72D297353CC}">
                <c16:uniqueId val="{00000001-000D-443B-91D3-C2B82A8CEFFC}"/>
              </c:ext>
            </c:extLst>
          </c:dPt>
          <c:dPt>
            <c:idx val="2"/>
            <c:invertIfNegative val="0"/>
            <c:bubble3D val="0"/>
            <c:spPr>
              <a:solidFill>
                <a:srgbClr val="FFFF00"/>
              </a:solidFill>
              <a:ln>
                <a:noFill/>
              </a:ln>
              <a:effectLst/>
            </c:spPr>
            <c:extLst>
              <c:ext xmlns:c16="http://schemas.microsoft.com/office/drawing/2014/chart" uri="{C3380CC4-5D6E-409C-BE32-E72D297353CC}">
                <c16:uniqueId val="{00000003-000D-443B-91D3-C2B82A8CEFFC}"/>
              </c:ext>
            </c:extLst>
          </c:dPt>
          <c:dPt>
            <c:idx val="3"/>
            <c:invertIfNegative val="0"/>
            <c:bubble3D val="0"/>
            <c:spPr>
              <a:solidFill>
                <a:srgbClr val="FFC000"/>
              </a:solidFill>
              <a:ln>
                <a:noFill/>
              </a:ln>
              <a:effectLst/>
            </c:spPr>
            <c:extLst>
              <c:ext xmlns:c16="http://schemas.microsoft.com/office/drawing/2014/chart" uri="{C3380CC4-5D6E-409C-BE32-E72D297353CC}">
                <c16:uniqueId val="{00000005-000D-443B-91D3-C2B82A8CEFFC}"/>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SPIA</c:v>
                </c:pt>
                <c:pt idx="1">
                  <c:v>DAP</c:v>
                </c:pt>
                <c:pt idx="2">
                  <c:v>Mail</c:v>
                </c:pt>
                <c:pt idx="3">
                  <c:v>Portal</c:v>
                </c:pt>
              </c:strCache>
            </c:strRef>
          </c:cat>
          <c:val>
            <c:numRef>
              <c:f>Sheet1!$B$2:$B$5</c:f>
              <c:numCache>
                <c:formatCode>#,##0</c:formatCode>
                <c:ptCount val="4"/>
                <c:pt idx="0">
                  <c:v>1208724</c:v>
                </c:pt>
                <c:pt idx="1">
                  <c:v>214406</c:v>
                </c:pt>
                <c:pt idx="2">
                  <c:v>5780</c:v>
                </c:pt>
                <c:pt idx="3">
                  <c:v>5059</c:v>
                </c:pt>
              </c:numCache>
            </c:numRef>
          </c:val>
          <c:extLst>
            <c:ext xmlns:c16="http://schemas.microsoft.com/office/drawing/2014/chart" uri="{C3380CC4-5D6E-409C-BE32-E72D297353CC}">
              <c16:uniqueId val="{00000006-000D-443B-91D3-C2B82A8CEFFC}"/>
            </c:ext>
          </c:extLst>
        </c:ser>
        <c:dLbls>
          <c:dLblPos val="outEnd"/>
          <c:showLegendKey val="0"/>
          <c:showVal val="1"/>
          <c:showCatName val="0"/>
          <c:showSerName val="0"/>
          <c:showPercent val="0"/>
          <c:showBubbleSize val="0"/>
        </c:dLbls>
        <c:gapWidth val="182"/>
        <c:axId val="2082914336"/>
        <c:axId val="92294544"/>
      </c:barChart>
      <c:catAx>
        <c:axId val="20829143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92294544"/>
        <c:crosses val="autoZero"/>
        <c:auto val="1"/>
        <c:lblAlgn val="ctr"/>
        <c:lblOffset val="100"/>
        <c:noMultiLvlLbl val="0"/>
      </c:catAx>
      <c:valAx>
        <c:axId val="92294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82914336"/>
        <c:crosses val="max"/>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Sheet1!$B$1</c:f>
              <c:strCache>
                <c:ptCount val="1"/>
                <c:pt idx="0">
                  <c:v>Count</c:v>
                </c:pt>
              </c:strCache>
            </c:strRef>
          </c:tx>
          <c:spPr>
            <a:solidFill>
              <a:schemeClr val="accent1"/>
            </a:solidFill>
            <a:ln>
              <a:noFill/>
            </a:ln>
            <a:effectLst/>
          </c:spPr>
          <c:invertIfNegative val="0"/>
          <c:dPt>
            <c:idx val="1"/>
            <c:invertIfNegative val="0"/>
            <c:bubble3D val="0"/>
            <c:spPr>
              <a:solidFill>
                <a:srgbClr val="00B0F0"/>
              </a:solidFill>
              <a:ln>
                <a:noFill/>
              </a:ln>
              <a:effectLst/>
            </c:spPr>
            <c:extLst>
              <c:ext xmlns:c16="http://schemas.microsoft.com/office/drawing/2014/chart" uri="{C3380CC4-5D6E-409C-BE32-E72D297353CC}">
                <c16:uniqueId val="{00000001-22D0-47E7-85A6-16F85CF663C7}"/>
              </c:ext>
            </c:extLst>
          </c:dPt>
          <c:dPt>
            <c:idx val="2"/>
            <c:invertIfNegative val="0"/>
            <c:bubble3D val="0"/>
            <c:spPr>
              <a:solidFill>
                <a:srgbClr val="92D050"/>
              </a:solidFill>
              <a:ln>
                <a:noFill/>
              </a:ln>
              <a:effectLst/>
            </c:spPr>
            <c:extLst>
              <c:ext xmlns:c16="http://schemas.microsoft.com/office/drawing/2014/chart" uri="{C3380CC4-5D6E-409C-BE32-E72D297353CC}">
                <c16:uniqueId val="{00000003-22D0-47E7-85A6-16F85CF663C7}"/>
              </c:ext>
            </c:extLst>
          </c:dPt>
          <c:dPt>
            <c:idx val="3"/>
            <c:invertIfNegative val="0"/>
            <c:bubble3D val="0"/>
            <c:spPr>
              <a:solidFill>
                <a:srgbClr val="FFFF00"/>
              </a:solidFill>
              <a:ln>
                <a:noFill/>
              </a:ln>
              <a:effectLst/>
            </c:spPr>
            <c:extLst>
              <c:ext xmlns:c16="http://schemas.microsoft.com/office/drawing/2014/chart" uri="{C3380CC4-5D6E-409C-BE32-E72D297353CC}">
                <c16:uniqueId val="{00000005-22D0-47E7-85A6-16F85CF663C7}"/>
              </c:ext>
            </c:extLst>
          </c:dPt>
          <c:dPt>
            <c:idx val="4"/>
            <c:invertIfNegative val="0"/>
            <c:bubble3D val="0"/>
            <c:spPr>
              <a:solidFill>
                <a:srgbClr val="FFC000"/>
              </a:solidFill>
              <a:ln>
                <a:noFill/>
              </a:ln>
              <a:effectLst/>
            </c:spPr>
            <c:extLst>
              <c:ext xmlns:c16="http://schemas.microsoft.com/office/drawing/2014/chart" uri="{C3380CC4-5D6E-409C-BE32-E72D297353CC}">
                <c16:uniqueId val="{00000007-22D0-47E7-85A6-16F85CF663C7}"/>
              </c:ext>
            </c:extLst>
          </c:dPt>
          <c:dPt>
            <c:idx val="5"/>
            <c:invertIfNegative val="0"/>
            <c:bubble3D val="0"/>
            <c:spPr>
              <a:solidFill>
                <a:srgbClr val="FF0000"/>
              </a:solidFill>
              <a:ln>
                <a:noFill/>
              </a:ln>
              <a:effectLst/>
            </c:spPr>
            <c:extLst>
              <c:ext xmlns:c16="http://schemas.microsoft.com/office/drawing/2014/chart" uri="{C3380CC4-5D6E-409C-BE32-E72D297353CC}">
                <c16:uniqueId val="{00000009-22D0-47E7-85A6-16F85CF663C7}"/>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TPA System</c:v>
                </c:pt>
                <c:pt idx="1">
                  <c:v>Portal</c:v>
                </c:pt>
                <c:pt idx="2">
                  <c:v>Mail</c:v>
                </c:pt>
                <c:pt idx="3">
                  <c:v>CSR-assisted</c:v>
                </c:pt>
                <c:pt idx="4">
                  <c:v>IVR</c:v>
                </c:pt>
                <c:pt idx="5">
                  <c:v>SPIA</c:v>
                </c:pt>
              </c:strCache>
            </c:strRef>
          </c:cat>
          <c:val>
            <c:numRef>
              <c:f>Sheet1!$B$2:$B$7</c:f>
              <c:numCache>
                <c:formatCode>#,##0</c:formatCode>
                <c:ptCount val="6"/>
                <c:pt idx="0">
                  <c:v>454743</c:v>
                </c:pt>
                <c:pt idx="1">
                  <c:v>77589</c:v>
                </c:pt>
                <c:pt idx="2">
                  <c:v>28632</c:v>
                </c:pt>
                <c:pt idx="3">
                  <c:v>16415</c:v>
                </c:pt>
                <c:pt idx="4">
                  <c:v>4939</c:v>
                </c:pt>
                <c:pt idx="5">
                  <c:v>1468</c:v>
                </c:pt>
              </c:numCache>
            </c:numRef>
          </c:val>
          <c:extLst>
            <c:ext xmlns:c16="http://schemas.microsoft.com/office/drawing/2014/chart" uri="{C3380CC4-5D6E-409C-BE32-E72D297353CC}">
              <c16:uniqueId val="{0000000A-22D0-47E7-85A6-16F85CF663C7}"/>
            </c:ext>
          </c:extLst>
        </c:ser>
        <c:dLbls>
          <c:dLblPos val="outEnd"/>
          <c:showLegendKey val="0"/>
          <c:showVal val="1"/>
          <c:showCatName val="0"/>
          <c:showSerName val="0"/>
          <c:showPercent val="0"/>
          <c:showBubbleSize val="0"/>
        </c:dLbls>
        <c:gapWidth val="182"/>
        <c:axId val="82462656"/>
        <c:axId val="92296464"/>
      </c:barChart>
      <c:catAx>
        <c:axId val="8246265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92296464"/>
        <c:crosses val="autoZero"/>
        <c:auto val="1"/>
        <c:lblAlgn val="ctr"/>
        <c:lblOffset val="100"/>
        <c:noMultiLvlLbl val="0"/>
      </c:catAx>
      <c:valAx>
        <c:axId val="922964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82462656"/>
        <c:crosses val="max"/>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Sheet1!$B$1</c:f>
              <c:strCache>
                <c:ptCount val="1"/>
                <c:pt idx="0">
                  <c:v>Count</c:v>
                </c:pt>
              </c:strCache>
            </c:strRef>
          </c:tx>
          <c:spPr>
            <a:solidFill>
              <a:schemeClr val="accent1"/>
            </a:solidFill>
            <a:ln>
              <a:noFill/>
            </a:ln>
            <a:effectLst/>
          </c:spPr>
          <c:invertIfNegative val="0"/>
          <c:dPt>
            <c:idx val="1"/>
            <c:invertIfNegative val="0"/>
            <c:bubble3D val="0"/>
            <c:spPr>
              <a:solidFill>
                <a:srgbClr val="92D050"/>
              </a:solidFill>
              <a:ln>
                <a:noFill/>
              </a:ln>
              <a:effectLst/>
            </c:spPr>
            <c:extLst>
              <c:ext xmlns:c16="http://schemas.microsoft.com/office/drawing/2014/chart" uri="{C3380CC4-5D6E-409C-BE32-E72D297353CC}">
                <c16:uniqueId val="{00000001-3922-4CDC-A065-2F025F5BA714}"/>
              </c:ext>
            </c:extLst>
          </c:dPt>
          <c:dPt>
            <c:idx val="2"/>
            <c:invertIfNegative val="0"/>
            <c:bubble3D val="0"/>
            <c:spPr>
              <a:solidFill>
                <a:srgbClr val="FFFF00"/>
              </a:solidFill>
              <a:ln>
                <a:noFill/>
              </a:ln>
              <a:effectLst/>
            </c:spPr>
            <c:extLst>
              <c:ext xmlns:c16="http://schemas.microsoft.com/office/drawing/2014/chart" uri="{C3380CC4-5D6E-409C-BE32-E72D297353CC}">
                <c16:uniqueId val="{00000003-3922-4CDC-A065-2F025F5BA714}"/>
              </c:ext>
            </c:extLst>
          </c:dPt>
          <c:dPt>
            <c:idx val="3"/>
            <c:invertIfNegative val="0"/>
            <c:bubble3D val="0"/>
            <c:spPr>
              <a:solidFill>
                <a:srgbClr val="FFC000"/>
              </a:solidFill>
              <a:ln>
                <a:noFill/>
              </a:ln>
              <a:effectLst/>
            </c:spPr>
            <c:extLst>
              <c:ext xmlns:c16="http://schemas.microsoft.com/office/drawing/2014/chart" uri="{C3380CC4-5D6E-409C-BE32-E72D297353CC}">
                <c16:uniqueId val="{00000005-3922-4CDC-A065-2F025F5BA71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SPIA</c:v>
                </c:pt>
                <c:pt idx="1">
                  <c:v>Portal </c:v>
                </c:pt>
                <c:pt idx="2">
                  <c:v>Mail</c:v>
                </c:pt>
                <c:pt idx="3">
                  <c:v>CSR-assisted</c:v>
                </c:pt>
              </c:strCache>
            </c:strRef>
          </c:cat>
          <c:val>
            <c:numRef>
              <c:f>Sheet1!$B$2:$B$5</c:f>
              <c:numCache>
                <c:formatCode>#,##0</c:formatCode>
                <c:ptCount val="4"/>
                <c:pt idx="0">
                  <c:v>90226</c:v>
                </c:pt>
                <c:pt idx="1">
                  <c:v>6829</c:v>
                </c:pt>
                <c:pt idx="2">
                  <c:v>1141</c:v>
                </c:pt>
                <c:pt idx="3">
                  <c:v>648</c:v>
                </c:pt>
              </c:numCache>
            </c:numRef>
          </c:val>
          <c:extLst>
            <c:ext xmlns:c16="http://schemas.microsoft.com/office/drawing/2014/chart" uri="{C3380CC4-5D6E-409C-BE32-E72D297353CC}">
              <c16:uniqueId val="{00000006-3922-4CDC-A065-2F025F5BA714}"/>
            </c:ext>
          </c:extLst>
        </c:ser>
        <c:dLbls>
          <c:dLblPos val="outEnd"/>
          <c:showLegendKey val="0"/>
          <c:showVal val="1"/>
          <c:showCatName val="0"/>
          <c:showSerName val="0"/>
          <c:showPercent val="0"/>
          <c:showBubbleSize val="0"/>
        </c:dLbls>
        <c:gapWidth val="182"/>
        <c:axId val="2015563088"/>
        <c:axId val="42232256"/>
      </c:barChart>
      <c:catAx>
        <c:axId val="20155630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2232256"/>
        <c:crosses val="autoZero"/>
        <c:auto val="1"/>
        <c:lblAlgn val="ctr"/>
        <c:lblOffset val="100"/>
        <c:noMultiLvlLbl val="0"/>
      </c:catAx>
      <c:valAx>
        <c:axId val="4223225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15563088"/>
        <c:crosses val="max"/>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4EE502-1DE0-414E-9C15-0B2705663C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458E557-4278-42DC-B083-F285608D59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F385BA-B95E-4186-86D8-BABFEA880C06}" type="datetimeFigureOut">
              <a:rPr lang="en-US" smtClean="0"/>
              <a:t>3/5/2024</a:t>
            </a:fld>
            <a:endParaRPr lang="en-US" dirty="0"/>
          </a:p>
        </p:txBody>
      </p:sp>
      <p:sp>
        <p:nvSpPr>
          <p:cNvPr id="4" name="Footer Placeholder 3">
            <a:extLst>
              <a:ext uri="{FF2B5EF4-FFF2-40B4-BE49-F238E27FC236}">
                <a16:creationId xmlns:a16="http://schemas.microsoft.com/office/drawing/2014/main" id="{9DF12F17-502E-47C7-B9CF-F63C2E697C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DD48BE6-41C9-49D5-BF53-07BCB58726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297703-F35D-44AF-90AE-8C9527F80DFB}" type="slidenum">
              <a:rPr lang="en-US" smtClean="0"/>
              <a:t>‹#›</a:t>
            </a:fld>
            <a:endParaRPr lang="en-US" dirty="0"/>
          </a:p>
        </p:txBody>
      </p:sp>
    </p:spTree>
    <p:extLst>
      <p:ext uri="{BB962C8B-B14F-4D97-AF65-F5344CB8AC3E}">
        <p14:creationId xmlns:p14="http://schemas.microsoft.com/office/powerpoint/2010/main" val="2216042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E06FA-8DFC-4643-A388-580874438022}" type="datetimeFigureOut">
              <a:rPr lang="en-US" smtClean="0"/>
              <a:t>3/5/2024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0867F-770D-4202-805A-3FE73A5D0288}" type="slidenum">
              <a:rPr lang="en-US" smtClean="0"/>
              <a:t>‹#›</a:t>
            </a:fld>
            <a:endParaRPr lang="en-US" dirty="0"/>
          </a:p>
        </p:txBody>
      </p:sp>
    </p:spTree>
    <p:extLst>
      <p:ext uri="{BB962C8B-B14F-4D97-AF65-F5344CB8AC3E}">
        <p14:creationId xmlns:p14="http://schemas.microsoft.com/office/powerpoint/2010/main" val="157363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90867F-770D-4202-805A-3FE73A5D0288}" type="slidenum">
              <a:rPr lang="en-US" smtClean="0"/>
              <a:t>17</a:t>
            </a:fld>
            <a:endParaRPr lang="en-US" dirty="0"/>
          </a:p>
        </p:txBody>
      </p:sp>
    </p:spTree>
    <p:extLst>
      <p:ext uri="{BB962C8B-B14F-4D97-AF65-F5344CB8AC3E}">
        <p14:creationId xmlns:p14="http://schemas.microsoft.com/office/powerpoint/2010/main" val="65328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1">
    <p:bg>
      <p:bgPr>
        <a:solidFill>
          <a:srgbClr val="502E9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hasCustomPrompt="1"/>
          </p:nvPr>
        </p:nvSpPr>
        <p:spPr>
          <a:xfrm>
            <a:off x="458724" y="1572595"/>
            <a:ext cx="11274552" cy="3712811"/>
          </a:xfrm>
        </p:spPr>
        <p:txBody>
          <a:bodyPr anchor="ctr" anchorCtr="0">
            <a:spAutoFit/>
          </a:bodyPr>
          <a:lstStyle>
            <a:lvl1pPr algn="ctr">
              <a:lnSpc>
                <a:spcPct val="80000"/>
              </a:lnSpc>
              <a:spcAft>
                <a:spcPts val="2400"/>
              </a:spcAft>
              <a:defRPr sz="6000" b="0" i="0">
                <a:solidFill>
                  <a:schemeClr val="bg1"/>
                </a:solidFill>
              </a:defRPr>
            </a:lvl1pPr>
            <a:lvl2pPr algn="ctr">
              <a:defRPr sz="3600" b="1">
                <a:solidFill>
                  <a:schemeClr val="bg1"/>
                </a:solidFill>
              </a:defRPr>
            </a:lvl2pPr>
            <a:lvl3pPr algn="ctr">
              <a:defRPr sz="3600">
                <a:solidFill>
                  <a:schemeClr val="bg1"/>
                </a:solidFill>
              </a:defRPr>
            </a:lvl3pPr>
            <a:lvl4pPr marL="0" indent="0" algn="ctr">
              <a:buNone/>
              <a:defRPr sz="2400">
                <a:solidFill>
                  <a:schemeClr val="bg1"/>
                </a:solidFill>
              </a:defRPr>
            </a:lvl4pPr>
            <a:lvl5pPr marL="0" indent="0" algn="ctr">
              <a:buNone/>
              <a:defRPr sz="1800" spc="300">
                <a:solidFill>
                  <a:schemeClr val="bg1"/>
                </a:solidFill>
              </a:defRPr>
            </a:lvl5pPr>
          </a:lstStyle>
          <a:p>
            <a:pPr lvl="0"/>
            <a:r>
              <a:rPr lang="en-US" dirty="0"/>
              <a:t>Click to edit </a:t>
            </a:r>
            <a:br>
              <a:rPr lang="en-US" dirty="0"/>
            </a:br>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1" name="Group 20">
            <a:extLst>
              <a:ext uri="{FF2B5EF4-FFF2-40B4-BE49-F238E27FC236}">
                <a16:creationId xmlns:a16="http://schemas.microsoft.com/office/drawing/2014/main" id="{DF596CAF-F233-4A87-AD06-EDCF9FFEF706}"/>
              </a:ext>
            </a:extLst>
          </p:cNvPr>
          <p:cNvGrpSpPr>
            <a:grpSpLocks noChangeAspect="1"/>
          </p:cNvGrpSpPr>
          <p:nvPr/>
        </p:nvGrpSpPr>
        <p:grpSpPr>
          <a:xfrm>
            <a:off x="4292665" y="457200"/>
            <a:ext cx="3606670" cy="457200"/>
            <a:chOff x="2931072" y="-829430"/>
            <a:chExt cx="6003607" cy="761048"/>
          </a:xfrm>
          <a:solidFill>
            <a:schemeClr val="bg1"/>
          </a:solidFill>
        </p:grpSpPr>
        <p:sp>
          <p:nvSpPr>
            <p:cNvPr id="22" name="Freeform: Shape 21">
              <a:extLst>
                <a:ext uri="{FF2B5EF4-FFF2-40B4-BE49-F238E27FC236}">
                  <a16:creationId xmlns:a16="http://schemas.microsoft.com/office/drawing/2014/main" id="{4D7DDA8F-287C-4ADD-91C1-23D1E2F28F3F}"/>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F1881521-6FAA-417A-96C1-310012211E9E}"/>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033FF76F-2113-4A71-BA99-9E2FEA5E455F}"/>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246ED1D8-AC8B-4877-99C3-890B4124BB6A}"/>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A1C5DC76-87D4-4DDB-B894-9F330CD81E2E}"/>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7609E53C-48F1-4679-A483-25C5D426CFFD}"/>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3876E3ED-44E7-4E3B-9531-05B0F1E2980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81A85B1B-79FB-497E-8427-70F2E992FD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77C25B42-BCBC-45D3-A573-D79CF6E0DE71}"/>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0016436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37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1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8" name="Title 7">
            <a:extLst>
              <a:ext uri="{FF2B5EF4-FFF2-40B4-BE49-F238E27FC236}">
                <a16:creationId xmlns:a16="http://schemas.microsoft.com/office/drawing/2014/main" id="{9ACCD25C-DA1B-45C9-A660-92C9487665DE}"/>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4159938298"/>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2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p:txBody>
          <a:bodyPr/>
          <a:lstStyle>
            <a:lvl1pPr>
              <a:defRPr i="0"/>
            </a:lvl1pPr>
          </a:lstStyle>
          <a:p>
            <a:r>
              <a:rPr lang="en-US"/>
              <a:t>Click to edit </a:t>
            </a:r>
            <a:br>
              <a:rPr lang="en-US"/>
            </a:br>
            <a:r>
              <a:rPr lang="en-US"/>
              <a:t>Master title style</a:t>
            </a:r>
          </a:p>
        </p:txBody>
      </p:sp>
    </p:spTree>
    <p:extLst>
      <p:ext uri="{BB962C8B-B14F-4D97-AF65-F5344CB8AC3E}">
        <p14:creationId xmlns:p14="http://schemas.microsoft.com/office/powerpoint/2010/main" val="362743099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1 Line Sub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a:xfrm>
            <a:off x="458724" y="1076267"/>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B804D29F-FD13-465F-8951-315C9780E48D}"/>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1589412324"/>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2 Line Subhead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44AD4B79-9454-49D2-AC52-CF193552D088}"/>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p>
        </p:txBody>
      </p:sp>
      <p:sp>
        <p:nvSpPr>
          <p:cNvPr id="10" name="Content Placeholder 2">
            <a:extLst>
              <a:ext uri="{FF2B5EF4-FFF2-40B4-BE49-F238E27FC236}">
                <a16:creationId xmlns:a16="http://schemas.microsoft.com/office/drawing/2014/main" id="{03CB1A69-F507-4261-80B8-4607BB5DAA8F}"/>
              </a:ext>
            </a:extLst>
          </p:cNvPr>
          <p:cNvSpPr>
            <a:spLocks noGrp="1"/>
          </p:cNvSpPr>
          <p:nvPr>
            <p:ph idx="14"/>
          </p:nvPr>
        </p:nvSpPr>
        <p:spPr>
          <a:xfrm>
            <a:off x="458724" y="1737406"/>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59433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 Line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p:txBody>
          <a:bodyPr l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265C6EEE-2D74-49E2-9EFE-D6C04C314EF8}"/>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Tree>
    <p:extLst>
      <p:ext uri="{BB962C8B-B14F-4D97-AF65-F5344CB8AC3E}">
        <p14:creationId xmlns:p14="http://schemas.microsoft.com/office/powerpoint/2010/main" val="1109692981"/>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2 Line Chart Title 1">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106079719"/>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2 Line Chart Title 2">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5" name="Text Placeholder 2">
            <a:extLst>
              <a:ext uri="{FF2B5EF4-FFF2-40B4-BE49-F238E27FC236}">
                <a16:creationId xmlns:a16="http://schemas.microsoft.com/office/drawing/2014/main" id="{5CD18B82-ACDC-4A34-9717-7D698C372263}"/>
              </a:ext>
            </a:extLst>
          </p:cNvPr>
          <p:cNvSpPr>
            <a:spLocks noGrp="1"/>
          </p:cNvSpPr>
          <p:nvPr>
            <p:ph idx="1"/>
          </p:nvPr>
        </p:nvSpPr>
        <p:spPr>
          <a:xfrm>
            <a:off x="457200" y="2559430"/>
            <a:ext cx="11277594" cy="3720492"/>
          </a:xfrm>
          <a:prstGeom prst="rect">
            <a:avLst/>
          </a:prstGeom>
        </p:spPr>
        <p:txBody>
          <a:bodyPr vert="horz" lIns="0" tIns="0" rIns="0" bIns="0" rtlCol="0" anchor="ctr" anchorCtr="0">
            <a:noAutofit/>
          </a:bodyPr>
          <a:lstStyle>
            <a:lvl1pPr algn="ctr">
              <a:defRPr b="0">
                <a:solidFill>
                  <a:schemeClr val="tx1"/>
                </a:solidFill>
              </a:defRPr>
            </a:lvl1pPr>
            <a:lvl5pPr marL="475476">
              <a:buClr>
                <a:schemeClr val="bg1">
                  <a:lumMod val="65000"/>
                </a:schemeClr>
              </a:buClr>
              <a:defRPr/>
            </a:lvl5pPr>
          </a:lstStyle>
          <a:p>
            <a:pPr lvl="0"/>
            <a:r>
              <a:rPr lang="en-US"/>
              <a:t>Click to edit Master text styles</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03900118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2 Line Content Lef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457200" y="1409442"/>
            <a:ext cx="5486400" cy="4039119"/>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3600"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11028770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4572000" cy="5943598"/>
          </a:xfrm>
          <a:prstGeom prst="rect">
            <a:avLst/>
          </a:prstGeom>
        </p:spPr>
        <p:txBody>
          <a:bodyPr vert="horz" lIns="0" tIns="45720" rIns="0" bIns="45720" rtlCol="0" anchor="ctr" anchorCtr="0">
            <a:noAutofit/>
          </a:bodyPr>
          <a:lstStyle>
            <a:lvl1pPr algn="l">
              <a:lnSpc>
                <a:spcPct val="85000"/>
              </a:lnSpc>
              <a:spcAft>
                <a:spcPts val="800"/>
              </a:spcAft>
              <a:defRPr sz="44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90502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4246"/>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64126" y="6485443"/>
            <a:ext cx="305392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9" name="Rectangle 18">
            <a:extLst>
              <a:ext uri="{FF2B5EF4-FFF2-40B4-BE49-F238E27FC236}">
                <a16:creationId xmlns:a16="http://schemas.microsoft.com/office/drawing/2014/main" id="{0849EEF3-D014-4609-ABE1-D13B83B7DE47}"/>
              </a:ext>
            </a:extLst>
          </p:cNvPr>
          <p:cNvSpPr/>
          <p:nvPr/>
        </p:nvSpPr>
        <p:spPr>
          <a:xfrm>
            <a:off x="5421745" y="3007445"/>
            <a:ext cx="6541655" cy="36219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0" name="Rectangle 19">
            <a:extLst>
              <a:ext uri="{FF2B5EF4-FFF2-40B4-BE49-F238E27FC236}">
                <a16:creationId xmlns:a16="http://schemas.microsoft.com/office/drawing/2014/main" id="{DBDEAE43-E17D-4B18-BBE7-4508577C59A8}"/>
              </a:ext>
            </a:extLst>
          </p:cNvPr>
          <p:cNvSpPr/>
          <p:nvPr/>
        </p:nvSpPr>
        <p:spPr>
          <a:xfrm>
            <a:off x="5421745" y="228600"/>
            <a:ext cx="6541655" cy="25605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891015895"/>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Slide 2">
    <p:bg>
      <p:bgPr>
        <a:solidFill>
          <a:srgbClr val="502E9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44CF600-8977-4B99-922B-A470C2CE113D}"/>
              </a:ext>
            </a:extLst>
          </p:cNvPr>
          <p:cNvSpPr>
            <a:spLocks noGrp="1"/>
          </p:cNvSpPr>
          <p:nvPr>
            <p:ph idx="37" hasCustomPrompt="1"/>
          </p:nvPr>
        </p:nvSpPr>
        <p:spPr>
          <a:xfrm>
            <a:off x="463295" y="1856229"/>
            <a:ext cx="5975605"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tx1"/>
                </a:solidFill>
              </a:defRPr>
            </a:lvl1pPr>
            <a:lvl2pPr algn="ctr">
              <a:lnSpc>
                <a:spcPct val="85000"/>
              </a:lnSpc>
              <a:spcAft>
                <a:spcPts val="800"/>
              </a:spcAft>
              <a:defRPr sz="4267" b="0" i="0" spc="-133" baseline="0">
                <a:solidFill>
                  <a:schemeClr val="tx1"/>
                </a:solidFill>
              </a:defRPr>
            </a:lvl2pPr>
            <a:lvl3pPr algn="ctr">
              <a:lnSpc>
                <a:spcPct val="85000"/>
              </a:lnSpc>
              <a:spcAft>
                <a:spcPts val="800"/>
              </a:spcAft>
              <a:defRPr sz="3600" b="0" i="0" spc="-200">
                <a:solidFill>
                  <a:schemeClr val="tx1"/>
                </a:solidFill>
              </a:defRPr>
            </a:lvl3pPr>
            <a:lvl4pPr marL="0" indent="0" algn="ctr">
              <a:buNone/>
              <a:defRPr sz="2667" spc="-107" baseline="0">
                <a:solidFill>
                  <a:schemeClr val="tx1"/>
                </a:solidFill>
              </a:defRPr>
            </a:lvl4pPr>
            <a:lvl5pPr marL="3048" indent="0" algn="ctr">
              <a:buClr>
                <a:schemeClr val="tx2"/>
              </a:buClr>
              <a:buFontTx/>
              <a:buNone/>
              <a:defRPr sz="1867" spc="300" baseline="0">
                <a:solidFill>
                  <a:schemeClr val="tx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19">
            <a:extLst>
              <a:ext uri="{FF2B5EF4-FFF2-40B4-BE49-F238E27FC236}">
                <a16:creationId xmlns:a16="http://schemas.microsoft.com/office/drawing/2014/main" id="{469AE500-AC9E-4AD4-A365-360F9927D365}"/>
              </a:ext>
            </a:extLst>
          </p:cNvPr>
          <p:cNvSpPr>
            <a:spLocks noGrp="1"/>
          </p:cNvSpPr>
          <p:nvPr>
            <p:ph type="pic" sz="quarter" idx="14"/>
          </p:nvPr>
        </p:nvSpPr>
        <p:spPr>
          <a:xfrm>
            <a:off x="6895867" y="457295"/>
            <a:ext cx="4838933" cy="6400705"/>
          </a:xfrm>
          <a:custGeom>
            <a:avLst/>
            <a:gdLst>
              <a:gd name="connsiteX0" fmla="*/ 0 w 4666183"/>
              <a:gd name="connsiteY0" fmla="*/ 0 h 6172200"/>
              <a:gd name="connsiteX1" fmla="*/ 3633368 w 4666183"/>
              <a:gd name="connsiteY1" fmla="*/ 0 h 6172200"/>
              <a:gd name="connsiteX2" fmla="*/ 3637483 w 4666183"/>
              <a:gd name="connsiteY2" fmla="*/ 0 h 6172200"/>
              <a:gd name="connsiteX3" fmla="*/ 3635426 w 4666183"/>
              <a:gd name="connsiteY3" fmla="*/ 105 h 6172200"/>
              <a:gd name="connsiteX4" fmla="*/ 3738968 w 4666183"/>
              <a:gd name="connsiteY4" fmla="*/ 5333 h 6172200"/>
              <a:gd name="connsiteX5" fmla="*/ 4660851 w 4666183"/>
              <a:gd name="connsiteY5" fmla="*/ 927216 h 6172200"/>
              <a:gd name="connsiteX6" fmla="*/ 4666079 w 4666183"/>
              <a:gd name="connsiteY6" fmla="*/ 1030757 h 6172200"/>
              <a:gd name="connsiteX7" fmla="*/ 4666183 w 4666183"/>
              <a:gd name="connsiteY7" fmla="*/ 1028700 h 6172200"/>
              <a:gd name="connsiteX8" fmla="*/ 4666183 w 4666183"/>
              <a:gd name="connsiteY8" fmla="*/ 1032815 h 6172200"/>
              <a:gd name="connsiteX9" fmla="*/ 4666183 w 4666183"/>
              <a:gd name="connsiteY9" fmla="*/ 6172200 h 6172200"/>
              <a:gd name="connsiteX10" fmla="*/ 0 w 4666183"/>
              <a:gd name="connsiteY10" fmla="*/ 617220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66183" h="6172200">
                <a:moveTo>
                  <a:pt x="0" y="0"/>
                </a:moveTo>
                <a:lnTo>
                  <a:pt x="3633368" y="0"/>
                </a:lnTo>
                <a:lnTo>
                  <a:pt x="3637483" y="0"/>
                </a:lnTo>
                <a:lnTo>
                  <a:pt x="3635426" y="105"/>
                </a:lnTo>
                <a:lnTo>
                  <a:pt x="3738968" y="5333"/>
                </a:lnTo>
                <a:cubicBezTo>
                  <a:pt x="4225051" y="54697"/>
                  <a:pt x="4611487" y="441133"/>
                  <a:pt x="4660851" y="927216"/>
                </a:cubicBezTo>
                <a:lnTo>
                  <a:pt x="4666079" y="1030757"/>
                </a:lnTo>
                <a:lnTo>
                  <a:pt x="4666183" y="1028700"/>
                </a:lnTo>
                <a:lnTo>
                  <a:pt x="4666183" y="1032815"/>
                </a:lnTo>
                <a:lnTo>
                  <a:pt x="4666183" y="6172200"/>
                </a:lnTo>
                <a:lnTo>
                  <a:pt x="0" y="6172200"/>
                </a:lnTo>
                <a:close/>
              </a:path>
            </a:pathLst>
          </a:custGeom>
          <a:solidFill>
            <a:schemeClr val="tx1">
              <a:lumMod val="95000"/>
            </a:schemeClr>
          </a:solidFill>
        </p:spPr>
        <p:txBody>
          <a:bodyPr vert="horz" wrap="square" lIns="0" tIns="0" rIns="0" bIns="0" rtlCol="0" anchor="ctr">
            <a:noAutofit/>
          </a:bodyPr>
          <a:lstStyle>
            <a:lvl1pPr algn="ctr">
              <a:defRPr lang="en-US" sz="1600" b="0" baseline="0" dirty="0">
                <a:solidFill>
                  <a:schemeClr val="bg1"/>
                </a:solidFill>
              </a:defRPr>
            </a:lvl1pPr>
          </a:lstStyle>
          <a:p>
            <a:pPr lvl="0"/>
            <a:r>
              <a:rPr lang="en-US" noProof="0" dirty="0"/>
              <a:t>Click icon to add picture</a:t>
            </a:r>
          </a:p>
        </p:txBody>
      </p:sp>
      <p:sp>
        <p:nvSpPr>
          <p:cNvPr id="48" name="Freeform: Shape 47">
            <a:extLst>
              <a:ext uri="{FF2B5EF4-FFF2-40B4-BE49-F238E27FC236}">
                <a16:creationId xmlns:a16="http://schemas.microsoft.com/office/drawing/2014/main" id="{0FA6559E-A6EE-4F7A-BEF2-4452E56DC828}"/>
              </a:ext>
            </a:extLst>
          </p:cNvPr>
          <p:cNvSpPr/>
          <p:nvPr/>
        </p:nvSpPr>
        <p:spPr>
          <a:xfrm>
            <a:off x="0" y="4447238"/>
            <a:ext cx="1745736" cy="2410763"/>
          </a:xfrm>
          <a:custGeom>
            <a:avLst/>
            <a:gdLst>
              <a:gd name="connsiteX0" fmla="*/ 0 w 1745736"/>
              <a:gd name="connsiteY0" fmla="*/ 0 h 2410763"/>
              <a:gd name="connsiteX1" fmla="*/ 1745736 w 1745736"/>
              <a:gd name="connsiteY1" fmla="*/ 2410763 h 2410763"/>
              <a:gd name="connsiteX2" fmla="*/ 0 w 1745736"/>
              <a:gd name="connsiteY2" fmla="*/ 2410763 h 2410763"/>
            </a:gdLst>
            <a:ahLst/>
            <a:cxnLst>
              <a:cxn ang="0">
                <a:pos x="connsiteX0" y="connsiteY0"/>
              </a:cxn>
              <a:cxn ang="0">
                <a:pos x="connsiteX1" y="connsiteY1"/>
              </a:cxn>
              <a:cxn ang="0">
                <a:pos x="connsiteX2" y="connsiteY2"/>
              </a:cxn>
            </a:cxnLst>
            <a:rect l="l" t="t" r="r" b="b"/>
            <a:pathLst>
              <a:path w="1745736" h="2410763">
                <a:moveTo>
                  <a:pt x="0" y="0"/>
                </a:moveTo>
                <a:lnTo>
                  <a:pt x="1745736" y="2410763"/>
                </a:lnTo>
                <a:lnTo>
                  <a:pt x="0" y="2410763"/>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
        <p:nvSpPr>
          <p:cNvPr id="46" name="Freeform: Shape 45">
            <a:extLst>
              <a:ext uri="{FF2B5EF4-FFF2-40B4-BE49-F238E27FC236}">
                <a16:creationId xmlns:a16="http://schemas.microsoft.com/office/drawing/2014/main" id="{38C3A638-067D-4C72-A84C-E9F38B40D89B}"/>
              </a:ext>
            </a:extLst>
          </p:cNvPr>
          <p:cNvSpPr/>
          <p:nvPr/>
        </p:nvSpPr>
        <p:spPr>
          <a:xfrm>
            <a:off x="0" y="1"/>
            <a:ext cx="1743701" cy="2399681"/>
          </a:xfrm>
          <a:custGeom>
            <a:avLst/>
            <a:gdLst>
              <a:gd name="connsiteX0" fmla="*/ 0 w 1743701"/>
              <a:gd name="connsiteY0" fmla="*/ 0 h 2399681"/>
              <a:gd name="connsiteX1" fmla="*/ 1743701 w 1743701"/>
              <a:gd name="connsiteY1" fmla="*/ 0 h 2399681"/>
              <a:gd name="connsiteX2" fmla="*/ 0 w 1743701"/>
              <a:gd name="connsiteY2" fmla="*/ 2399681 h 2399681"/>
            </a:gdLst>
            <a:ahLst/>
            <a:cxnLst>
              <a:cxn ang="0">
                <a:pos x="connsiteX0" y="connsiteY0"/>
              </a:cxn>
              <a:cxn ang="0">
                <a:pos x="connsiteX1" y="connsiteY1"/>
              </a:cxn>
              <a:cxn ang="0">
                <a:pos x="connsiteX2" y="connsiteY2"/>
              </a:cxn>
            </a:cxnLst>
            <a:rect l="l" t="t" r="r" b="b"/>
            <a:pathLst>
              <a:path w="1743701" h="2399681">
                <a:moveTo>
                  <a:pt x="0" y="0"/>
                </a:moveTo>
                <a:lnTo>
                  <a:pt x="1743701" y="0"/>
                </a:lnTo>
                <a:lnTo>
                  <a:pt x="0" y="2399681"/>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060116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144">
          <p15:clr>
            <a:srgbClr val="FBAE40"/>
          </p15:clr>
        </p15:guide>
        <p15:guide id="5" pos="288">
          <p15:clr>
            <a:srgbClr val="FBAE40"/>
          </p15:clr>
        </p15:guide>
        <p15:guide id="8" pos="4344">
          <p15:clr>
            <a:srgbClr val="FBAE40"/>
          </p15:clr>
        </p15:guide>
        <p15:guide id="9" pos="4200">
          <p15:clr>
            <a:srgbClr val="FBAE40"/>
          </p15:clr>
        </p15:guide>
        <p15:guide id="10" pos="4056">
          <p15:clr>
            <a:srgbClr val="FBAE40"/>
          </p15:clr>
        </p15:guide>
        <p15:guide id="11" pos="7536">
          <p15:clr>
            <a:srgbClr val="FBAE40"/>
          </p15:clr>
        </p15:guide>
        <p15:guide id="12" pos="73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2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0703"/>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59333" y="6485690"/>
            <a:ext cx="2904608"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1" name="Rectangle 20">
            <a:extLst>
              <a:ext uri="{FF2B5EF4-FFF2-40B4-BE49-F238E27FC236}">
                <a16:creationId xmlns:a16="http://schemas.microsoft.com/office/drawing/2014/main" id="{B8C5E0FD-165D-4608-9C2F-DC95199C7675}"/>
              </a:ext>
            </a:extLst>
          </p:cNvPr>
          <p:cNvSpPr/>
          <p:nvPr/>
        </p:nvSpPr>
        <p:spPr>
          <a:xfrm>
            <a:off x="5421745" y="228599"/>
            <a:ext cx="6541655" cy="6415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4191031016"/>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2 Line Content Righ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6248400" y="1182778"/>
            <a:ext cx="5486400" cy="4492448"/>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5333"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339847026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2 Line Content Righ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7467600" y="457202"/>
            <a:ext cx="4267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353378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Stacked Bar Graphs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A92291D-DF8C-4B66-87E1-1D98D33A3DB0}"/>
              </a:ext>
            </a:extLst>
          </p:cNvPr>
          <p:cNvSpPr/>
          <p:nvPr/>
        </p:nvSpPr>
        <p:spPr>
          <a:xfrm>
            <a:off x="0" y="0"/>
            <a:ext cx="6858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9" name="Rectangle 8">
            <a:extLst>
              <a:ext uri="{FF2B5EF4-FFF2-40B4-BE49-F238E27FC236}">
                <a16:creationId xmlns:a16="http://schemas.microsoft.com/office/drawing/2014/main" id="{31167BBE-C2B3-4B6F-B2B6-1B72C19310F1}"/>
              </a:ext>
            </a:extLst>
          </p:cNvPr>
          <p:cNvSpPr/>
          <p:nvPr/>
        </p:nvSpPr>
        <p:spPr>
          <a:xfrm>
            <a:off x="228600" y="35570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1" name="Rectangle 10">
            <a:extLst>
              <a:ext uri="{FF2B5EF4-FFF2-40B4-BE49-F238E27FC236}">
                <a16:creationId xmlns:a16="http://schemas.microsoft.com/office/drawing/2014/main" id="{E3C79DDE-7FE1-4C75-8EFC-AC748CCB3BAD}"/>
              </a:ext>
            </a:extLst>
          </p:cNvPr>
          <p:cNvSpPr/>
          <p:nvPr/>
        </p:nvSpPr>
        <p:spPr>
          <a:xfrm>
            <a:off x="228600" y="2423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a:xfrm>
            <a:off x="7010401" y="6515100"/>
            <a:ext cx="296359" cy="228600"/>
          </a:xfrm>
        </p:spPr>
        <p:txBody>
          <a:bodyPr/>
          <a:lstStyle/>
          <a:p>
            <a:fld id="{D4741E74-AF81-4148-9E14-11BBE01D944F}" type="slidenum">
              <a:rPr lang="en-US" smtClean="0"/>
              <a:t>‹#›</a:t>
            </a:fld>
            <a:endParaRPr lang="en-US" dirty="0"/>
          </a:p>
        </p:txBody>
      </p:sp>
      <p:sp>
        <p:nvSpPr>
          <p:cNvPr id="10" name="Slide Number Placeholder 5">
            <a:extLst>
              <a:ext uri="{FF2B5EF4-FFF2-40B4-BE49-F238E27FC236}">
                <a16:creationId xmlns:a16="http://schemas.microsoft.com/office/drawing/2014/main" id="{5B33E42E-05C5-437E-B1FD-9C2D96B2CDCC}"/>
              </a:ext>
            </a:extLst>
          </p:cNvPr>
          <p:cNvSpPr txBox="1">
            <a:spLocks/>
          </p:cNvSpPr>
          <p:nvPr/>
        </p:nvSpPr>
        <p:spPr>
          <a:xfrm>
            <a:off x="7322342" y="6515100"/>
            <a:ext cx="2929097"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391905195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2 Line Content Left Colo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89E9299-EC2D-47FD-ADDA-BC0C48628F18}"/>
              </a:ext>
            </a:extLst>
          </p:cNvPr>
          <p:cNvSpPr/>
          <p:nvPr/>
        </p:nvSpPr>
        <p:spPr>
          <a:xfrm>
            <a:off x="0" y="-6096"/>
            <a:ext cx="4572000" cy="68640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a:endParaRPr lang="en-US" sz="2400" dirty="0"/>
          </a:p>
        </p:txBody>
      </p:sp>
      <p:sp>
        <p:nvSpPr>
          <p:cNvPr id="8" name="Text Placeholder 2">
            <a:extLst>
              <a:ext uri="{FF2B5EF4-FFF2-40B4-BE49-F238E27FC236}">
                <a16:creationId xmlns:a16="http://schemas.microsoft.com/office/drawing/2014/main" id="{EE201459-D08B-4B58-8EBE-983F10EC535F}"/>
              </a:ext>
            </a:extLst>
          </p:cNvPr>
          <p:cNvSpPr>
            <a:spLocks noGrp="1"/>
          </p:cNvSpPr>
          <p:nvPr>
            <p:ph idx="14" hasCustomPrompt="1"/>
          </p:nvPr>
        </p:nvSpPr>
        <p:spPr>
          <a:xfrm>
            <a:off x="457201" y="457200"/>
            <a:ext cx="3658508" cy="5943602"/>
          </a:xfrm>
          <a:prstGeom prst="rect">
            <a:avLst/>
          </a:prstGeom>
        </p:spPr>
        <p:txBody>
          <a:bodyPr vert="horz" lIns="0" tIns="0" rIns="0" bIns="0" rtlCol="0" anchor="ctr" anchorCtr="0">
            <a:noAutofit/>
          </a:bodyPr>
          <a:lstStyle>
            <a:lvl1pPr algn="l">
              <a:lnSpc>
                <a:spcPct val="85000"/>
              </a:lnSpc>
              <a:spcAft>
                <a:spcPts val="800"/>
              </a:spcAft>
              <a:defRPr sz="3333" b="0" i="0" spc="-107" baseline="0">
                <a:solidFill>
                  <a:schemeClr val="bg1"/>
                </a:solidFill>
              </a:defRPr>
            </a:lvl1pPr>
            <a:lvl2pPr algn="l">
              <a:defRPr sz="1800" b="1">
                <a:solidFill>
                  <a:schemeClr val="bg1"/>
                </a:solidFill>
              </a:defRPr>
            </a:lvl2pPr>
            <a:lvl3pPr algn="l">
              <a:defRPr sz="1400">
                <a:solidFill>
                  <a:schemeClr val="bg1"/>
                </a:solidFill>
              </a:defRPr>
            </a:lvl3pPr>
            <a:lvl4pPr algn="l">
              <a:buClr>
                <a:schemeClr val="bg1"/>
              </a:buClr>
              <a:defRPr>
                <a:solidFill>
                  <a:schemeClr val="bg1"/>
                </a:solidFill>
              </a:defRPr>
            </a:lvl4pPr>
            <a:lvl5pPr marL="475476" algn="l">
              <a:buClr>
                <a:schemeClr val="bg1">
                  <a:lumMod val="65000"/>
                </a:schemeClr>
              </a:buClr>
              <a:defRPr>
                <a:solidFill>
                  <a:schemeClr val="bg1"/>
                </a:solidFill>
              </a:defRPr>
            </a:lvl5pPr>
          </a:lstStyle>
          <a:p>
            <a:pPr lvl="0"/>
            <a:r>
              <a:rPr lang="en-US" dirty="0"/>
              <a:t>Click to edit </a:t>
            </a:r>
            <a:br>
              <a:rPr lang="en-US" dirty="0"/>
            </a:br>
            <a:r>
              <a:rPr lang="en-US" dirty="0"/>
              <a:t>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lvl1pPr>
              <a:defRPr>
                <a:solidFill>
                  <a:schemeClr val="bg1"/>
                </a:solidFill>
              </a:defRPr>
            </a:lvl1pPr>
          </a:lstStyle>
          <a:p>
            <a:fld id="{D4741E74-AF81-4148-9E14-11BBE01D944F}" type="slidenum">
              <a:rPr lang="en-US" smtClean="0"/>
              <a:pPr/>
              <a:t>‹#›</a:t>
            </a:fld>
            <a:endParaRPr lang="en-US" dirty="0"/>
          </a:p>
        </p:txBody>
      </p:sp>
      <p:sp>
        <p:nvSpPr>
          <p:cNvPr id="10" name="Slide Number Placeholder 5">
            <a:extLst>
              <a:ext uri="{FF2B5EF4-FFF2-40B4-BE49-F238E27FC236}">
                <a16:creationId xmlns:a16="http://schemas.microsoft.com/office/drawing/2014/main" id="{91FBE0F4-9FA7-47AA-851D-D5500410F0E8}"/>
              </a:ext>
            </a:extLst>
          </p:cNvPr>
          <p:cNvSpPr txBox="1">
            <a:spLocks/>
          </p:cNvSpPr>
          <p:nvPr/>
        </p:nvSpPr>
        <p:spPr>
          <a:xfrm>
            <a:off x="774173" y="6470878"/>
            <a:ext cx="334153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1003102308"/>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guide id="8" pos="2592">
          <p15:clr>
            <a:srgbClr val="FBAE40"/>
          </p15:clr>
        </p15:guide>
        <p15:guide id="9" pos="2736">
          <p15:clr>
            <a:srgbClr val="FBAE40"/>
          </p15:clr>
        </p15:guide>
        <p15:guide id="10" pos="2880">
          <p15:clr>
            <a:srgbClr val="FBAE40"/>
          </p15:clr>
        </p15:guide>
        <p15:guide id="11" pos="3024">
          <p15:clr>
            <a:srgbClr val="FBAE40"/>
          </p15:clr>
        </p15:guide>
        <p15:guide id="12" pos="316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ft Med Half Imag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60A530C3-8F59-4E0F-A812-B3CCEF38F120}"/>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0765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2029181110"/>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eft Med Half Image 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2807292"/>
            <a:ext cx="6096000" cy="1243417"/>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514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1" name="Picture Placeholder 10">
            <a:extLst>
              <a:ext uri="{FF2B5EF4-FFF2-40B4-BE49-F238E27FC236}">
                <a16:creationId xmlns:a16="http://schemas.microsoft.com/office/drawing/2014/main" id="{85C8209D-33E6-4861-B580-B682A9C48022}"/>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64224989"/>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eft Med Half Image 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57200"/>
            <a:ext cx="6096000" cy="1089529"/>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482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00601FC2-84EF-406D-97F1-10B0DEB20B1D}"/>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493643426"/>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eft Med Half Image Title Content">
    <p:spTree>
      <p:nvGrpSpPr>
        <p:cNvPr id="1" name=""/>
        <p:cNvGrpSpPr/>
        <p:nvPr/>
      </p:nvGrpSpPr>
      <p:grpSpPr>
        <a:xfrm>
          <a:off x="0" y="0"/>
          <a:ext cx="0" cy="0"/>
          <a:chOff x="0" y="0"/>
          <a:chExt cx="0" cy="0"/>
        </a:xfrm>
      </p:grpSpPr>
      <p:sp>
        <p:nvSpPr>
          <p:cNvPr id="109" name="Text Placeholder 2">
            <a:extLst>
              <a:ext uri="{FF2B5EF4-FFF2-40B4-BE49-F238E27FC236}">
                <a16:creationId xmlns:a16="http://schemas.microsoft.com/office/drawing/2014/main" id="{75D685BD-A577-EA48-AB79-78E89A76F6AF}"/>
              </a:ext>
            </a:extLst>
          </p:cNvPr>
          <p:cNvSpPr>
            <a:spLocks noGrp="1"/>
          </p:cNvSpPr>
          <p:nvPr>
            <p:ph idx="1" hasCustomPrompt="1"/>
          </p:nvPr>
        </p:nvSpPr>
        <p:spPr>
          <a:xfrm>
            <a:off x="5638800" y="2008803"/>
            <a:ext cx="6095998" cy="4271119"/>
          </a:xfrm>
          <a:prstGeom prst="rect">
            <a:avLst/>
          </a:prstGeom>
        </p:spPr>
        <p:txBody>
          <a:bodyPr vert="horz" lIns="0" tIns="0" rIns="0" bIns="0" rtlCol="0">
            <a:noAutofit/>
          </a:bodyPr>
          <a:lstStyle>
            <a:lvl1pPr algn="l">
              <a:defRPr/>
            </a:lvl1pPr>
            <a:lvl2pPr algn="l">
              <a:defRPr/>
            </a:lvl2pPr>
            <a:lvl3pPr algn="l">
              <a:defRPr/>
            </a:lvl3pPr>
            <a:lvl4pPr algn="l">
              <a:defRPr/>
            </a:lvl4pPr>
            <a:lvl5pPr marL="475476" algn="l">
              <a:buClr>
                <a:schemeClr val="bg1">
                  <a:lumMod val="65000"/>
                </a:schemeClr>
              </a:buClr>
              <a:defRPr/>
            </a:lvl5pPr>
          </a:lstStyle>
          <a:p>
            <a:pPr lvl="0"/>
            <a:r>
              <a:rPr lang="en-US"/>
              <a:t>Click to edit Template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32578"/>
            <a:ext cx="6096000" cy="1138773"/>
          </a:xfrm>
        </p:spPr>
        <p:txBody>
          <a:bodyPr/>
          <a:lstStyle>
            <a:lvl1pPr algn="l">
              <a:defRPr sz="4000" i="0"/>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006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EDF93B50-360D-48AF-8A98-5D163AC8A718}"/>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219269212"/>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Left Title Image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5029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
        <p:nvSpPr>
          <p:cNvPr id="16" name="Picture Placeholder 15">
            <a:extLst>
              <a:ext uri="{FF2B5EF4-FFF2-40B4-BE49-F238E27FC236}">
                <a16:creationId xmlns:a16="http://schemas.microsoft.com/office/drawing/2014/main" id="{7AC2E674-34E8-4122-8105-B32A44965828}"/>
              </a:ext>
            </a:extLst>
          </p:cNvPr>
          <p:cNvSpPr>
            <a:spLocks noGrp="1" noChangeAspect="1"/>
          </p:cNvSpPr>
          <p:nvPr>
            <p:ph type="pic" sz="quarter" idx="14"/>
          </p:nvPr>
        </p:nvSpPr>
        <p:spPr>
          <a:xfrm>
            <a:off x="6089989" y="609599"/>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7" name="Picture Placeholder 16">
            <a:extLst>
              <a:ext uri="{FF2B5EF4-FFF2-40B4-BE49-F238E27FC236}">
                <a16:creationId xmlns:a16="http://schemas.microsoft.com/office/drawing/2014/main" id="{E5C505DF-DD76-48EC-9FD1-17DE2065C22F}"/>
              </a:ext>
            </a:extLst>
          </p:cNvPr>
          <p:cNvSpPr>
            <a:spLocks noGrp="1" noChangeAspect="1"/>
          </p:cNvSpPr>
          <p:nvPr>
            <p:ph type="pic" sz="quarter" idx="15"/>
          </p:nvPr>
        </p:nvSpPr>
        <p:spPr>
          <a:xfrm>
            <a:off x="6089989" y="2614718"/>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8" name="Picture Placeholder 17">
            <a:extLst>
              <a:ext uri="{FF2B5EF4-FFF2-40B4-BE49-F238E27FC236}">
                <a16:creationId xmlns:a16="http://schemas.microsoft.com/office/drawing/2014/main" id="{1EB4504F-C3A4-46CD-91DE-4134B4DD20D5}"/>
              </a:ext>
            </a:extLst>
          </p:cNvPr>
          <p:cNvSpPr>
            <a:spLocks noGrp="1" noChangeAspect="1"/>
          </p:cNvSpPr>
          <p:nvPr>
            <p:ph type="pic" sz="quarter" idx="16"/>
          </p:nvPr>
        </p:nvSpPr>
        <p:spPr>
          <a:xfrm>
            <a:off x="6089989" y="4617730"/>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cxnSp>
        <p:nvCxnSpPr>
          <p:cNvPr id="10" name="Straight Connector 9">
            <a:extLst>
              <a:ext uri="{FF2B5EF4-FFF2-40B4-BE49-F238E27FC236}">
                <a16:creationId xmlns:a16="http://schemas.microsoft.com/office/drawing/2014/main" id="{979C33CC-BE94-4A93-987C-93CDDA16171A}"/>
              </a:ext>
            </a:extLst>
          </p:cNvPr>
          <p:cNvCxnSpPr>
            <a:cxnSpLocks/>
          </p:cNvCxnSpPr>
          <p:nvPr/>
        </p:nvCxnSpPr>
        <p:spPr>
          <a:xfrm>
            <a:off x="6089990" y="4433556"/>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E45BC642-A0E8-4526-AA7D-DB07A9AD1986}"/>
              </a:ext>
            </a:extLst>
          </p:cNvPr>
          <p:cNvCxnSpPr>
            <a:cxnSpLocks/>
          </p:cNvCxnSpPr>
          <p:nvPr/>
        </p:nvCxnSpPr>
        <p:spPr>
          <a:xfrm>
            <a:off x="6089990" y="2430545"/>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104769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ver Slide 5">
    <p:bg>
      <p:bgRef idx="1001">
        <a:schemeClr val="bg1"/>
      </p:bgRef>
    </p:bg>
    <p:spTree>
      <p:nvGrpSpPr>
        <p:cNvPr id="1" name=""/>
        <p:cNvGrpSpPr/>
        <p:nvPr/>
      </p:nvGrpSpPr>
      <p:grpSpPr>
        <a:xfrm>
          <a:off x="0" y="0"/>
          <a:ext cx="0" cy="0"/>
          <a:chOff x="0" y="0"/>
          <a:chExt cx="0" cy="0"/>
        </a:xfrm>
      </p:grpSpPr>
      <p:sp>
        <p:nvSpPr>
          <p:cNvPr id="68" name="Picture Placeholder 2">
            <a:extLst>
              <a:ext uri="{FF2B5EF4-FFF2-40B4-BE49-F238E27FC236}">
                <a16:creationId xmlns:a16="http://schemas.microsoft.com/office/drawing/2014/main" id="{B3893579-91D2-254C-B20E-8F23C13B839D}"/>
              </a:ext>
            </a:extLst>
          </p:cNvPr>
          <p:cNvSpPr>
            <a:spLocks noGrp="1"/>
          </p:cNvSpPr>
          <p:nvPr>
            <p:ph type="pic" sz="quarter" idx="31"/>
          </p:nvPr>
        </p:nvSpPr>
        <p:spPr>
          <a:xfrm>
            <a:off x="-1"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69" name="Picture Placeholder 2">
            <a:extLst>
              <a:ext uri="{FF2B5EF4-FFF2-40B4-BE49-F238E27FC236}">
                <a16:creationId xmlns:a16="http://schemas.microsoft.com/office/drawing/2014/main" id="{68DFFF5C-C576-FB47-A6E6-DF31C36642BD}"/>
              </a:ext>
            </a:extLst>
          </p:cNvPr>
          <p:cNvSpPr>
            <a:spLocks noGrp="1"/>
          </p:cNvSpPr>
          <p:nvPr>
            <p:ph type="pic" sz="quarter" idx="32"/>
          </p:nvPr>
        </p:nvSpPr>
        <p:spPr>
          <a:xfrm>
            <a:off x="-1"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0" name="Picture Placeholder 2">
            <a:extLst>
              <a:ext uri="{FF2B5EF4-FFF2-40B4-BE49-F238E27FC236}">
                <a16:creationId xmlns:a16="http://schemas.microsoft.com/office/drawing/2014/main" id="{0674A712-B576-2641-B3F5-C5D67F02618C}"/>
              </a:ext>
            </a:extLst>
          </p:cNvPr>
          <p:cNvSpPr>
            <a:spLocks noGrp="1"/>
          </p:cNvSpPr>
          <p:nvPr>
            <p:ph type="pic" sz="quarter" idx="33"/>
          </p:nvPr>
        </p:nvSpPr>
        <p:spPr>
          <a:xfrm>
            <a:off x="-1"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1" name="Picture Placeholder 2">
            <a:extLst>
              <a:ext uri="{FF2B5EF4-FFF2-40B4-BE49-F238E27FC236}">
                <a16:creationId xmlns:a16="http://schemas.microsoft.com/office/drawing/2014/main" id="{328A3B26-0B11-F34E-B08F-8436482F40AE}"/>
              </a:ext>
            </a:extLst>
          </p:cNvPr>
          <p:cNvSpPr>
            <a:spLocks noGrp="1"/>
          </p:cNvSpPr>
          <p:nvPr>
            <p:ph type="pic" sz="quarter" idx="34"/>
          </p:nvPr>
        </p:nvSpPr>
        <p:spPr>
          <a:xfrm>
            <a:off x="9444736"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2" name="Picture Placeholder 2">
            <a:extLst>
              <a:ext uri="{FF2B5EF4-FFF2-40B4-BE49-F238E27FC236}">
                <a16:creationId xmlns:a16="http://schemas.microsoft.com/office/drawing/2014/main" id="{7B825D32-817B-BB45-AB47-C6671013BF37}"/>
              </a:ext>
            </a:extLst>
          </p:cNvPr>
          <p:cNvSpPr>
            <a:spLocks noGrp="1"/>
          </p:cNvSpPr>
          <p:nvPr>
            <p:ph type="pic" sz="quarter" idx="35"/>
          </p:nvPr>
        </p:nvSpPr>
        <p:spPr>
          <a:xfrm>
            <a:off x="9444736"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4" name="Picture Placeholder 2">
            <a:extLst>
              <a:ext uri="{FF2B5EF4-FFF2-40B4-BE49-F238E27FC236}">
                <a16:creationId xmlns:a16="http://schemas.microsoft.com/office/drawing/2014/main" id="{98EC7B97-05E7-7A4E-88DB-DED59D401E0E}"/>
              </a:ext>
            </a:extLst>
          </p:cNvPr>
          <p:cNvSpPr>
            <a:spLocks noGrp="1"/>
          </p:cNvSpPr>
          <p:nvPr>
            <p:ph type="pic" sz="quarter" idx="36"/>
          </p:nvPr>
        </p:nvSpPr>
        <p:spPr>
          <a:xfrm>
            <a:off x="9444736"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80" name="Text Placeholder 2">
            <a:extLst>
              <a:ext uri="{FF2B5EF4-FFF2-40B4-BE49-F238E27FC236}">
                <a16:creationId xmlns:a16="http://schemas.microsoft.com/office/drawing/2014/main" id="{0B6FD433-6B1E-4EF2-8E33-BA5EEE72DDCA}"/>
              </a:ext>
            </a:extLst>
          </p:cNvPr>
          <p:cNvSpPr>
            <a:spLocks noGrp="1"/>
          </p:cNvSpPr>
          <p:nvPr>
            <p:ph idx="37" hasCustomPrompt="1"/>
          </p:nvPr>
        </p:nvSpPr>
        <p:spPr>
          <a:xfrm>
            <a:off x="3200400" y="1856229"/>
            <a:ext cx="5791200"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bg2"/>
                </a:solidFill>
              </a:defRPr>
            </a:lvl1pPr>
            <a:lvl2pPr algn="ctr">
              <a:lnSpc>
                <a:spcPct val="85000"/>
              </a:lnSpc>
              <a:spcAft>
                <a:spcPts val="800"/>
              </a:spcAft>
              <a:defRPr sz="4267" b="0" i="0" spc="-133" baseline="0">
                <a:solidFill>
                  <a:schemeClr val="bg2"/>
                </a:solidFill>
              </a:defRPr>
            </a:lvl2pPr>
            <a:lvl3pPr algn="ctr">
              <a:lnSpc>
                <a:spcPct val="85000"/>
              </a:lnSpc>
              <a:spcAft>
                <a:spcPts val="800"/>
              </a:spcAft>
              <a:defRPr sz="3600" b="0" i="0" spc="-200">
                <a:solidFill>
                  <a:schemeClr val="bg2"/>
                </a:solidFill>
              </a:defRPr>
            </a:lvl3pPr>
            <a:lvl4pPr marL="0" indent="0" algn="ctr">
              <a:buNone/>
              <a:defRPr sz="2667" spc="-107" baseline="0">
                <a:solidFill>
                  <a:schemeClr val="accent1"/>
                </a:solidFill>
              </a:defRPr>
            </a:lvl4pPr>
            <a:lvl5pPr marL="3048" indent="0" algn="ctr">
              <a:buClr>
                <a:schemeClr val="tx2"/>
              </a:buClr>
              <a:buFontTx/>
              <a:buNone/>
              <a:defRPr sz="1867" spc="300" baseline="0">
                <a:solidFill>
                  <a:schemeClr val="accent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1" name="Group 10">
            <a:extLst>
              <a:ext uri="{FF2B5EF4-FFF2-40B4-BE49-F238E27FC236}">
                <a16:creationId xmlns:a16="http://schemas.microsoft.com/office/drawing/2014/main" id="{F7E46A6A-7759-4B13-A8FB-4FF8335DA518}"/>
              </a:ext>
            </a:extLst>
          </p:cNvPr>
          <p:cNvGrpSpPr>
            <a:grpSpLocks noChangeAspect="1"/>
          </p:cNvGrpSpPr>
          <p:nvPr/>
        </p:nvGrpSpPr>
        <p:grpSpPr>
          <a:xfrm>
            <a:off x="4292669" y="457199"/>
            <a:ext cx="3606662" cy="457199"/>
            <a:chOff x="2931072" y="-829430"/>
            <a:chExt cx="6003607" cy="761048"/>
          </a:xfrm>
        </p:grpSpPr>
        <p:sp>
          <p:nvSpPr>
            <p:cNvPr id="12" name="Freeform: Shape 11">
              <a:extLst>
                <a:ext uri="{FF2B5EF4-FFF2-40B4-BE49-F238E27FC236}">
                  <a16:creationId xmlns:a16="http://schemas.microsoft.com/office/drawing/2014/main" id="{1E52E071-1D82-48C8-83D7-E3BB83318545}"/>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97DA692-63B6-4FA7-AC7C-6174C277DED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F544205-A5D2-490E-A15C-F46572BEAB2D}"/>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615E96FC-E771-4808-8D22-ADA7F96AD4F1}"/>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A698C94-5D0E-4B27-9252-70243AACB98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1D4BDABB-1FA7-4654-B6E8-026E175DB2A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EEA55DE5-9DAF-4A69-8F7B-328CA280C083}"/>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787D0798-163C-42A7-B7A9-E9FADDF15EFA}"/>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37A9C59-C810-4E53-BCED-B132E9881486}"/>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16653936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5808">
          <p15:clr>
            <a:srgbClr val="FBAE40"/>
          </p15:clr>
        </p15:guide>
        <p15:guide id="5" pos="5952">
          <p15:clr>
            <a:srgbClr val="FBAE40"/>
          </p15:clr>
        </p15:guide>
        <p15:guide id="8" pos="1728">
          <p15:clr>
            <a:srgbClr val="FBAE40"/>
          </p15:clr>
        </p15:guide>
        <p15:guide id="9" pos="1872">
          <p15:clr>
            <a:srgbClr val="FBAE40"/>
          </p15:clr>
        </p15:guide>
        <p15:guide id="10" pos="2016">
          <p15:clr>
            <a:srgbClr val="FBAE40"/>
          </p15:clr>
        </p15:guide>
        <p15:guide id="11" pos="566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2 Line Image 5">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11" name="Picture Placeholder 10">
            <a:extLst>
              <a:ext uri="{FF2B5EF4-FFF2-40B4-BE49-F238E27FC236}">
                <a16:creationId xmlns:a16="http://schemas.microsoft.com/office/drawing/2014/main" id="{114F0B4B-AC70-4958-B8D9-CA963F87FA7D}"/>
              </a:ext>
            </a:extLst>
          </p:cNvPr>
          <p:cNvSpPr>
            <a:spLocks noGrp="1"/>
          </p:cNvSpPr>
          <p:nvPr>
            <p:ph type="pic" sz="quarter" idx="13"/>
          </p:nvPr>
        </p:nvSpPr>
        <p:spPr>
          <a:xfrm>
            <a:off x="609600"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6" name="Picture Placeholder 15">
            <a:extLst>
              <a:ext uri="{FF2B5EF4-FFF2-40B4-BE49-F238E27FC236}">
                <a16:creationId xmlns:a16="http://schemas.microsoft.com/office/drawing/2014/main" id="{535A8153-41BE-4B59-A111-37ED2D8A4797}"/>
              </a:ext>
            </a:extLst>
          </p:cNvPr>
          <p:cNvSpPr>
            <a:spLocks noGrp="1"/>
          </p:cNvSpPr>
          <p:nvPr>
            <p:ph type="pic" sz="quarter" idx="14"/>
          </p:nvPr>
        </p:nvSpPr>
        <p:spPr>
          <a:xfrm>
            <a:off x="2859024"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7" name="Picture Placeholder 16">
            <a:extLst>
              <a:ext uri="{FF2B5EF4-FFF2-40B4-BE49-F238E27FC236}">
                <a16:creationId xmlns:a16="http://schemas.microsoft.com/office/drawing/2014/main" id="{D724032F-050D-46C3-B9B2-FA6C750B93F1}"/>
              </a:ext>
            </a:extLst>
          </p:cNvPr>
          <p:cNvSpPr>
            <a:spLocks noGrp="1"/>
          </p:cNvSpPr>
          <p:nvPr>
            <p:ph type="pic" sz="quarter" idx="15"/>
          </p:nvPr>
        </p:nvSpPr>
        <p:spPr>
          <a:xfrm>
            <a:off x="5108448"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8" name="Picture Placeholder 17">
            <a:extLst>
              <a:ext uri="{FF2B5EF4-FFF2-40B4-BE49-F238E27FC236}">
                <a16:creationId xmlns:a16="http://schemas.microsoft.com/office/drawing/2014/main" id="{6076BDE7-EFCD-47D2-ADA7-0CB5B7151410}"/>
              </a:ext>
            </a:extLst>
          </p:cNvPr>
          <p:cNvSpPr>
            <a:spLocks noGrp="1"/>
          </p:cNvSpPr>
          <p:nvPr>
            <p:ph type="pic" sz="quarter" idx="16"/>
          </p:nvPr>
        </p:nvSpPr>
        <p:spPr>
          <a:xfrm>
            <a:off x="7357872"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9" name="Picture Placeholder 18">
            <a:extLst>
              <a:ext uri="{FF2B5EF4-FFF2-40B4-BE49-F238E27FC236}">
                <a16:creationId xmlns:a16="http://schemas.microsoft.com/office/drawing/2014/main" id="{0AEE3F05-2862-48CD-9133-7CF4779F1A94}"/>
              </a:ext>
            </a:extLst>
          </p:cNvPr>
          <p:cNvSpPr>
            <a:spLocks noGrp="1"/>
          </p:cNvSpPr>
          <p:nvPr>
            <p:ph type="pic" sz="quarter" idx="17"/>
          </p:nvPr>
        </p:nvSpPr>
        <p:spPr>
          <a:xfrm>
            <a:off x="9607296"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13572992"/>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ABE601-271A-74A3-8B23-1E41139D5723}"/>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8" name="Picture 7" descr="Shape, arrow&#10;&#10;Description automatically generated">
            <a:extLst>
              <a:ext uri="{FF2B5EF4-FFF2-40B4-BE49-F238E27FC236}">
                <a16:creationId xmlns:a16="http://schemas.microsoft.com/office/drawing/2014/main" id="{286143AA-10AF-029E-FA4C-9D5D393DF09D}"/>
              </a:ext>
            </a:extLst>
          </p:cNvPr>
          <p:cNvPicPr>
            <a:picLocks noChangeAspect="1"/>
          </p:cNvPicPr>
          <p:nvPr userDrawn="1"/>
        </p:nvPicPr>
        <p:blipFill>
          <a:blip r:embed="rId2"/>
          <a:stretch>
            <a:fillRect/>
          </a:stretch>
        </p:blipFill>
        <p:spPr>
          <a:xfrm>
            <a:off x="4707536" y="-3"/>
            <a:ext cx="7001471" cy="6857999"/>
          </a:xfrm>
          <a:prstGeom prst="rect">
            <a:avLst/>
          </a:prstGeom>
        </p:spPr>
      </p:pic>
      <p:sp>
        <p:nvSpPr>
          <p:cNvPr id="6" name="Title Placeholder 1">
            <a:extLst>
              <a:ext uri="{FF2B5EF4-FFF2-40B4-BE49-F238E27FC236}">
                <a16:creationId xmlns:a16="http://schemas.microsoft.com/office/drawing/2014/main" id="{207C2A6F-9724-E478-25BD-54E4D08CFF65}"/>
              </a:ext>
            </a:extLst>
          </p:cNvPr>
          <p:cNvSpPr>
            <a:spLocks noGrp="1"/>
          </p:cNvSpPr>
          <p:nvPr>
            <p:ph type="title"/>
          </p:nvPr>
        </p:nvSpPr>
        <p:spPr>
          <a:xfrm>
            <a:off x="1338545" y="2194587"/>
            <a:ext cx="6117374" cy="2247446"/>
          </a:xfrm>
          <a:prstGeom prst="rect">
            <a:avLst/>
          </a:prstGeom>
        </p:spPr>
        <p:txBody>
          <a:bodyPr vert="horz" lIns="91440" tIns="45720" rIns="91440" bIns="45720" rtlCol="0" anchor="ctr">
            <a:noAutofit/>
          </a:bodyPr>
          <a:lstStyle>
            <a:lvl1pPr>
              <a:defRPr sz="6000" b="0"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DB7CD5B6-F745-E986-A527-FBB92F6D57EC}"/>
              </a:ext>
            </a:extLst>
          </p:cNvPr>
          <p:cNvSpPr>
            <a:spLocks noGrp="1"/>
          </p:cNvSpPr>
          <p:nvPr>
            <p:ph sz="quarter" idx="10"/>
          </p:nvPr>
        </p:nvSpPr>
        <p:spPr>
          <a:xfrm>
            <a:off x="1338119" y="4713061"/>
            <a:ext cx="6118225" cy="392113"/>
          </a:xfrm>
          <a:prstGeom prst="rect">
            <a:avLst/>
          </a:prstGeom>
        </p:spPr>
        <p:txBody>
          <a:bodyPr/>
          <a:lstStyle>
            <a:lvl1pPr marL="0" indent="0">
              <a:buNone/>
              <a:defRPr sz="1600">
                <a:solidFill>
                  <a:schemeClr val="bg1"/>
                </a:solidFill>
                <a:latin typeface="Arial" panose="020B0604020202020204" pitchFamily="34" charset="0"/>
                <a:cs typeface="Arial" panose="020B0604020202020204" pitchFamily="34" charset="0"/>
              </a:defRPr>
            </a:lvl1pPr>
            <a:lvl2pPr marL="457200" indent="0">
              <a:buNone/>
              <a:defRPr sz="1600">
                <a:solidFill>
                  <a:schemeClr val="bg1"/>
                </a:solidFill>
                <a:latin typeface="Avenir Next" panose="020B0503020202020204" pitchFamily="34" charset="0"/>
              </a:defRPr>
            </a:lvl2pPr>
            <a:lvl3pPr marL="914400" indent="0">
              <a:buNone/>
              <a:defRPr sz="1600">
                <a:solidFill>
                  <a:schemeClr val="bg1"/>
                </a:solidFill>
                <a:latin typeface="Avenir Next" panose="020B0503020202020204" pitchFamily="34" charset="0"/>
              </a:defRPr>
            </a:lvl3pPr>
            <a:lvl4pPr marL="1371600" indent="0">
              <a:buNone/>
              <a:defRPr sz="1600">
                <a:solidFill>
                  <a:schemeClr val="bg1"/>
                </a:solidFill>
                <a:latin typeface="Avenir Next" panose="020B0503020202020204" pitchFamily="34" charset="0"/>
              </a:defRPr>
            </a:lvl4pPr>
            <a:lvl5pPr marL="1828800" indent="0">
              <a:buNone/>
              <a:defRPr sz="1600">
                <a:solidFill>
                  <a:schemeClr val="bg1"/>
                </a:solidFill>
                <a:latin typeface="Avenir Next" panose="020B05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87249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ext Slide">
    <p:spTree>
      <p:nvGrpSpPr>
        <p:cNvPr id="1" name=""/>
        <p:cNvGrpSpPr/>
        <p:nvPr/>
      </p:nvGrpSpPr>
      <p:grpSpPr>
        <a:xfrm>
          <a:off x="0" y="0"/>
          <a:ext cx="0" cy="0"/>
          <a:chOff x="0" y="0"/>
          <a:chExt cx="0" cy="0"/>
        </a:xfrm>
      </p:grpSpPr>
      <p:pic>
        <p:nvPicPr>
          <p:cNvPr id="7" name="Picture 6" descr="Shape, circle&#10;&#10;Description automatically generated">
            <a:extLst>
              <a:ext uri="{FF2B5EF4-FFF2-40B4-BE49-F238E27FC236}">
                <a16:creationId xmlns:a16="http://schemas.microsoft.com/office/drawing/2014/main" id="{33D0EA6E-CB14-731E-CCB8-92C07A8175CF}"/>
              </a:ext>
            </a:extLst>
          </p:cNvPr>
          <p:cNvPicPr>
            <a:picLocks noChangeAspect="1"/>
          </p:cNvPicPr>
          <p:nvPr userDrawn="1"/>
        </p:nvPicPr>
        <p:blipFill>
          <a:blip r:embed="rId2"/>
          <a:stretch>
            <a:fillRect/>
          </a:stretch>
        </p:blipFill>
        <p:spPr>
          <a:xfrm>
            <a:off x="10337786" y="0"/>
            <a:ext cx="1854214" cy="1854214"/>
          </a:xfrm>
          <a:prstGeom prst="rect">
            <a:avLst/>
          </a:prstGeom>
        </p:spPr>
      </p:pic>
      <p:sp>
        <p:nvSpPr>
          <p:cNvPr id="11" name="TextBox 10">
            <a:extLst>
              <a:ext uri="{FF2B5EF4-FFF2-40B4-BE49-F238E27FC236}">
                <a16:creationId xmlns:a16="http://schemas.microsoft.com/office/drawing/2014/main" id="{43AF3B55-BF44-F020-85D4-FB9A5E9D0264}"/>
              </a:ext>
            </a:extLst>
          </p:cNvPr>
          <p:cNvSpPr txBox="1"/>
          <p:nvPr userDrawn="1"/>
        </p:nvSpPr>
        <p:spPr>
          <a:xfrm>
            <a:off x="10920914" y="239173"/>
            <a:ext cx="1071154" cy="276999"/>
          </a:xfrm>
          <a:prstGeom prst="rect">
            <a:avLst/>
          </a:prstGeom>
          <a:noFill/>
        </p:spPr>
        <p:txBody>
          <a:bodyPr wrap="square" rtlCol="0">
            <a:spAutoFit/>
          </a:bodyPr>
          <a:lstStyle/>
          <a:p>
            <a:pPr algn="r"/>
            <a:fld id="{06B0878C-769E-1B43-B7EC-09BB50880372}" type="slidenum">
              <a:rPr lang="en-US" sz="1200">
                <a:solidFill>
                  <a:schemeClr val="bg1"/>
                </a:solidFill>
                <a:latin typeface="Avenir Next" panose="020B0503020202020204" pitchFamily="34" charset="0"/>
              </a:rPr>
              <a:pPr algn="r"/>
              <a:t>‹#›</a:t>
            </a:fld>
            <a:endParaRPr lang="en-US" sz="1200" dirty="0">
              <a:solidFill>
                <a:schemeClr val="bg1"/>
              </a:solidFill>
              <a:latin typeface="Avenir Next" panose="020B0503020202020204" pitchFamily="34" charset="0"/>
            </a:endParaRPr>
          </a:p>
        </p:txBody>
      </p:sp>
      <p:pic>
        <p:nvPicPr>
          <p:cNvPr id="13" name="Picture 12" descr="Shape&#10;&#10;Description automatically generated">
            <a:extLst>
              <a:ext uri="{FF2B5EF4-FFF2-40B4-BE49-F238E27FC236}">
                <a16:creationId xmlns:a16="http://schemas.microsoft.com/office/drawing/2014/main" id="{F3A3361B-D289-263B-C4DB-DAC10DA19A7F}"/>
              </a:ext>
            </a:extLst>
          </p:cNvPr>
          <p:cNvPicPr>
            <a:picLocks noChangeAspect="1"/>
          </p:cNvPicPr>
          <p:nvPr userDrawn="1"/>
        </p:nvPicPr>
        <p:blipFill>
          <a:blip r:embed="rId3"/>
          <a:stretch>
            <a:fillRect/>
          </a:stretch>
        </p:blipFill>
        <p:spPr>
          <a:xfrm>
            <a:off x="393868" y="387226"/>
            <a:ext cx="327022" cy="320597"/>
          </a:xfrm>
          <a:prstGeom prst="rect">
            <a:avLst/>
          </a:prstGeom>
        </p:spPr>
      </p:pic>
      <p:sp>
        <p:nvSpPr>
          <p:cNvPr id="3" name="Text Placeholder 2">
            <a:extLst>
              <a:ext uri="{FF2B5EF4-FFF2-40B4-BE49-F238E27FC236}">
                <a16:creationId xmlns:a16="http://schemas.microsoft.com/office/drawing/2014/main" id="{F38DEAEF-FB86-CF42-8BB2-2F5C7D4768EB}"/>
              </a:ext>
            </a:extLst>
          </p:cNvPr>
          <p:cNvSpPr>
            <a:spLocks noGrp="1"/>
          </p:cNvSpPr>
          <p:nvPr>
            <p:ph type="body" sz="quarter" idx="10"/>
          </p:nvPr>
        </p:nvSpPr>
        <p:spPr>
          <a:xfrm>
            <a:off x="793185" y="1964971"/>
            <a:ext cx="7918450" cy="587308"/>
          </a:xfrm>
          <a:prstGeom prst="rect">
            <a:avLst/>
          </a:prstGeom>
        </p:spPr>
        <p:txBody>
          <a:bodyPr/>
          <a:lstStyle>
            <a:lvl1pPr marL="0" indent="0">
              <a:buNone/>
              <a:defRPr sz="4000" b="0" i="0">
                <a:solidFill>
                  <a:srgbClr val="502E9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5" name="Text Placeholder 4">
            <a:extLst>
              <a:ext uri="{FF2B5EF4-FFF2-40B4-BE49-F238E27FC236}">
                <a16:creationId xmlns:a16="http://schemas.microsoft.com/office/drawing/2014/main" id="{5635A247-EE8D-65AE-2984-5372D02C70B4}"/>
              </a:ext>
            </a:extLst>
          </p:cNvPr>
          <p:cNvSpPr>
            <a:spLocks noGrp="1"/>
          </p:cNvSpPr>
          <p:nvPr>
            <p:ph type="body" sz="quarter" idx="11"/>
          </p:nvPr>
        </p:nvSpPr>
        <p:spPr>
          <a:xfrm>
            <a:off x="793185" y="2875180"/>
            <a:ext cx="10741025" cy="3123685"/>
          </a:xfrm>
          <a:prstGeom prst="rect">
            <a:avLst/>
          </a:prstGeom>
        </p:spPr>
        <p:txBody>
          <a:bodyPr numCol="2"/>
          <a:lstStyle>
            <a:lvl1pPr marL="0" indent="0">
              <a:buNone/>
              <a:defRPr sz="1800" b="0" i="0">
                <a:latin typeface="Arial" panose="020B0604020202020204" pitchFamily="34" charset="0"/>
                <a:cs typeface="Arial" panose="020B0604020202020204" pitchFamily="34" charset="0"/>
              </a:defRPr>
            </a:lvl1pPr>
          </a:lstStyle>
          <a:p>
            <a:pPr lvl="0"/>
            <a:endParaRPr lang="en-US" dirty="0"/>
          </a:p>
        </p:txBody>
      </p:sp>
      <p:sp>
        <p:nvSpPr>
          <p:cNvPr id="8" name="Slide Number Placeholder 3">
            <a:extLst>
              <a:ext uri="{FF2B5EF4-FFF2-40B4-BE49-F238E27FC236}">
                <a16:creationId xmlns:a16="http://schemas.microsoft.com/office/drawing/2014/main" id="{C1B4DA15-C0E3-D2EA-A62F-831A059075A7}"/>
              </a:ext>
            </a:extLst>
          </p:cNvPr>
          <p:cNvSpPr>
            <a:spLocks noGrp="1"/>
          </p:cNvSpPr>
          <p:nvPr>
            <p:ph type="sldNum" sz="quarter" idx="12"/>
          </p:nvPr>
        </p:nvSpPr>
        <p:spPr>
          <a:xfrm>
            <a:off x="457200" y="6464300"/>
            <a:ext cx="296359" cy="228600"/>
          </a:xfrm>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37392958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10AA47-5BC3-7074-A23B-8E6405990FD4}"/>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9" name="Picture 8" descr="A close up of a person's face&#10;&#10;Description automatically generated with low confidence">
            <a:extLst>
              <a:ext uri="{FF2B5EF4-FFF2-40B4-BE49-F238E27FC236}">
                <a16:creationId xmlns:a16="http://schemas.microsoft.com/office/drawing/2014/main" id="{F5F30B61-D1D5-F3FF-3E42-D03580B761A3}"/>
              </a:ext>
            </a:extLst>
          </p:cNvPr>
          <p:cNvPicPr>
            <a:picLocks noChangeAspect="1"/>
          </p:cNvPicPr>
          <p:nvPr userDrawn="1"/>
        </p:nvPicPr>
        <p:blipFill>
          <a:blip r:embed="rId2"/>
          <a:stretch>
            <a:fillRect/>
          </a:stretch>
        </p:blipFill>
        <p:spPr>
          <a:xfrm>
            <a:off x="3914870" y="3010111"/>
            <a:ext cx="4362259" cy="550865"/>
          </a:xfrm>
          <a:prstGeom prst="rect">
            <a:avLst/>
          </a:prstGeom>
        </p:spPr>
      </p:pic>
    </p:spTree>
    <p:extLst>
      <p:ext uri="{BB962C8B-B14F-4D97-AF65-F5344CB8AC3E}">
        <p14:creationId xmlns:p14="http://schemas.microsoft.com/office/powerpoint/2010/main" val="185745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Slide 2">
    <p:bg>
      <p:bgRef idx="1001">
        <a:schemeClr val="bg2"/>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ctr">
              <a:lnSpc>
                <a:spcPct val="80000"/>
              </a:lnSpc>
              <a:spcBef>
                <a:spcPts val="800"/>
              </a:spcBef>
              <a:buFont typeface="Arial" panose="020B0604020202020204" pitchFamily="34" charset="0"/>
              <a:buNone/>
              <a:defRPr sz="5400" b="0" i="0" spc="-200">
                <a:solidFill>
                  <a:schemeClr val="bg1"/>
                </a:solidFill>
              </a:defRPr>
            </a:lvl1pPr>
            <a:lvl2pPr marL="0" indent="0" algn="ctr">
              <a:lnSpc>
                <a:spcPct val="90000"/>
              </a:lnSpc>
              <a:spcBef>
                <a:spcPts val="800"/>
              </a:spcBef>
              <a:buFont typeface="Arial" panose="020B0604020202020204" pitchFamily="34" charset="0"/>
              <a:buNone/>
              <a:defRPr sz="4800" spc="-200">
                <a:solidFill>
                  <a:schemeClr val="bg1"/>
                </a:solidFill>
              </a:defRPr>
            </a:lvl2pPr>
            <a:lvl3pPr marL="0" indent="0" algn="ctr">
              <a:lnSpc>
                <a:spcPct val="90000"/>
              </a:lnSpc>
              <a:spcBef>
                <a:spcPts val="800"/>
              </a:spcBef>
              <a:buFont typeface="Arial" panose="020B0604020202020204" pitchFamily="34" charset="0"/>
              <a:buNone/>
              <a:defRPr sz="4267" spc="-133" baseline="0">
                <a:solidFill>
                  <a:schemeClr val="bg1"/>
                </a:solidFill>
              </a:defRPr>
            </a:lvl3pPr>
            <a:lvl4pPr marL="0" indent="0" algn="ctr">
              <a:lnSpc>
                <a:spcPct val="90000"/>
              </a:lnSpc>
              <a:spcBef>
                <a:spcPts val="800"/>
              </a:spcBef>
              <a:buNone/>
              <a:defRPr sz="3733" spc="-67" baseline="0">
                <a:solidFill>
                  <a:schemeClr val="bg1"/>
                </a:solidFill>
              </a:defRPr>
            </a:lvl4pPr>
            <a:lvl5pPr marL="3048" indent="0" algn="ctr">
              <a:lnSpc>
                <a:spcPct val="90000"/>
              </a:lnSpc>
              <a:spcBef>
                <a:spcPts val="800"/>
              </a:spcBef>
              <a:buClr>
                <a:schemeClr val="bg1">
                  <a:lumMod val="65000"/>
                </a:schemeClr>
              </a:buClr>
              <a:buNone/>
              <a:defRPr sz="2400" b="1" spc="300">
                <a:solidFill>
                  <a:schemeClr val="bg1"/>
                </a:solidFill>
              </a:defRPr>
            </a:lvl5pPr>
          </a:lstStyle>
          <a:p>
            <a:pPr lvl="0"/>
            <a:r>
              <a:rPr lang="en-US" dirty="0"/>
              <a:t>Click To Edit </a:t>
            </a:r>
            <a:br>
              <a:rPr lang="en-US" dirty="0"/>
            </a:br>
            <a:r>
              <a:rPr lang="en-US" dirty="0"/>
              <a:t>Template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22034" y="6472284"/>
            <a:ext cx="57921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grpSp>
        <p:nvGrpSpPr>
          <p:cNvPr id="11" name="Group 10">
            <a:extLst>
              <a:ext uri="{FF2B5EF4-FFF2-40B4-BE49-F238E27FC236}">
                <a16:creationId xmlns:a16="http://schemas.microsoft.com/office/drawing/2014/main" id="{4AFA1941-E604-4149-A950-8E6B4A93A767}"/>
              </a:ext>
            </a:extLst>
          </p:cNvPr>
          <p:cNvGrpSpPr>
            <a:grpSpLocks noChangeAspect="1"/>
          </p:cNvGrpSpPr>
          <p:nvPr/>
        </p:nvGrpSpPr>
        <p:grpSpPr>
          <a:xfrm>
            <a:off x="10180094" y="6431280"/>
            <a:ext cx="1562890" cy="198120"/>
            <a:chOff x="2931072" y="-829430"/>
            <a:chExt cx="6003607" cy="761048"/>
          </a:xfrm>
          <a:solidFill>
            <a:schemeClr val="bg1"/>
          </a:solidFill>
        </p:grpSpPr>
        <p:sp>
          <p:nvSpPr>
            <p:cNvPr id="12" name="Freeform: Shape 11">
              <a:extLst>
                <a:ext uri="{FF2B5EF4-FFF2-40B4-BE49-F238E27FC236}">
                  <a16:creationId xmlns:a16="http://schemas.microsoft.com/office/drawing/2014/main" id="{B823C51B-6FA2-4622-A877-CC694A9F839D}"/>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AE9DBEA-113C-45A7-AD49-88D224BFE40D}"/>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E6FD3941-0CDB-4FE6-860A-510828B14D12}"/>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A86CE130-FFA8-429E-A61D-1266D3D23403}"/>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6EFD2DD6-2F2A-4021-9D00-2B9325616FC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A241D4B2-AA52-4E3D-BA70-FB185FC11D98}"/>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B39AC82-346E-408E-9BFB-FBD1C1E735F6}"/>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8337F52D-DD9B-441C-9F46-21CAF37357FB}"/>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B3E9936-B162-43AA-B474-9B2B52A4A7AD}"/>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44224869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1_Divider Slide 2">
    <p:bg>
      <p:bgRef idx="1001">
        <a:schemeClr val="bg2"/>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8E0291D-9EB3-4EEE-8502-757D833E6BB9}"/>
              </a:ext>
            </a:extLst>
          </p:cNvPr>
          <p:cNvGrpSpPr/>
          <p:nvPr/>
        </p:nvGrpSpPr>
        <p:grpSpPr>
          <a:xfrm>
            <a:off x="4960467" y="0"/>
            <a:ext cx="7231533" cy="6858000"/>
            <a:chOff x="4960467" y="0"/>
            <a:chExt cx="7231533" cy="6858000"/>
          </a:xfrm>
          <a:solidFill>
            <a:schemeClr val="tx2">
              <a:alpha val="70000"/>
            </a:schemeClr>
          </a:solidFill>
        </p:grpSpPr>
        <p:sp>
          <p:nvSpPr>
            <p:cNvPr id="60" name="Freeform: Shape 59">
              <a:extLst>
                <a:ext uri="{FF2B5EF4-FFF2-40B4-BE49-F238E27FC236}">
                  <a16:creationId xmlns:a16="http://schemas.microsoft.com/office/drawing/2014/main" id="{8C356984-8A53-44D3-8728-BC163330A500}"/>
                </a:ext>
              </a:extLst>
            </p:cNvPr>
            <p:cNvSpPr/>
            <p:nvPr/>
          </p:nvSpPr>
          <p:spPr>
            <a:xfrm>
              <a:off x="9402667" y="4408356"/>
              <a:ext cx="2789333" cy="2449644"/>
            </a:xfrm>
            <a:custGeom>
              <a:avLst/>
              <a:gdLst>
                <a:gd name="connsiteX0" fmla="*/ 1246456 w 2789333"/>
                <a:gd name="connsiteY0" fmla="*/ 0 h 2449644"/>
                <a:gd name="connsiteX1" fmla="*/ 2789333 w 2789333"/>
                <a:gd name="connsiteY1" fmla="*/ 2130627 h 2449644"/>
                <a:gd name="connsiteX2" fmla="*/ 2789333 w 2789333"/>
                <a:gd name="connsiteY2" fmla="*/ 2449644 h 2449644"/>
                <a:gd name="connsiteX3" fmla="*/ 526043 w 2789333"/>
                <a:gd name="connsiteY3" fmla="*/ 2449644 h 2449644"/>
                <a:gd name="connsiteX4" fmla="*/ 0 w 2789333"/>
                <a:gd name="connsiteY4" fmla="*/ 1725001 h 2449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9333" h="2449644">
                  <a:moveTo>
                    <a:pt x="1246456" y="0"/>
                  </a:moveTo>
                  <a:lnTo>
                    <a:pt x="2789333" y="2130627"/>
                  </a:lnTo>
                  <a:lnTo>
                    <a:pt x="2789333" y="2449644"/>
                  </a:lnTo>
                  <a:lnTo>
                    <a:pt x="526043" y="2449644"/>
                  </a:lnTo>
                  <a:lnTo>
                    <a:pt x="0" y="1725001"/>
                  </a:ln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0792F183-84B4-4046-A3CD-67B3C688C9AF}"/>
                </a:ext>
              </a:extLst>
            </p:cNvPr>
            <p:cNvSpPr/>
            <p:nvPr/>
          </p:nvSpPr>
          <p:spPr>
            <a:xfrm>
              <a:off x="9413792" y="0"/>
              <a:ext cx="2778208" cy="2438531"/>
            </a:xfrm>
            <a:custGeom>
              <a:avLst/>
              <a:gdLst>
                <a:gd name="connsiteX0" fmla="*/ 526040 w 2778208"/>
                <a:gd name="connsiteY0" fmla="*/ 0 h 2438531"/>
                <a:gd name="connsiteX1" fmla="*/ 2778208 w 2778208"/>
                <a:gd name="connsiteY1" fmla="*/ 0 h 2438531"/>
                <a:gd name="connsiteX2" fmla="*/ 2778208 w 2778208"/>
                <a:gd name="connsiteY2" fmla="*/ 315213 h 2438531"/>
                <a:gd name="connsiteX3" fmla="*/ 1235323 w 2778208"/>
                <a:gd name="connsiteY3" fmla="*/ 2438531 h 2438531"/>
                <a:gd name="connsiteX4" fmla="*/ 0 w 2778208"/>
                <a:gd name="connsiteY4" fmla="*/ 724648 h 2438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208" h="2438531">
                  <a:moveTo>
                    <a:pt x="526040" y="0"/>
                  </a:moveTo>
                  <a:lnTo>
                    <a:pt x="2778208" y="0"/>
                  </a:lnTo>
                  <a:lnTo>
                    <a:pt x="2778208" y="315213"/>
                  </a:lnTo>
                  <a:lnTo>
                    <a:pt x="1235323" y="2438531"/>
                  </a:lnTo>
                  <a:lnTo>
                    <a:pt x="0" y="724648"/>
                  </a:ln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9DDFE6DF-042B-47EB-9B63-0D0ACB6BA75B}"/>
                </a:ext>
              </a:extLst>
            </p:cNvPr>
            <p:cNvSpPr/>
            <p:nvPr/>
          </p:nvSpPr>
          <p:spPr>
            <a:xfrm>
              <a:off x="4960467" y="0"/>
              <a:ext cx="4976426" cy="6858000"/>
            </a:xfrm>
            <a:custGeom>
              <a:avLst/>
              <a:gdLst>
                <a:gd name="connsiteX0" fmla="*/ 9068 w 4976426"/>
                <a:gd name="connsiteY0" fmla="*/ 0 h 6858000"/>
                <a:gd name="connsiteX1" fmla="*/ 2490843 w 4976426"/>
                <a:gd name="connsiteY1" fmla="*/ 0 h 6858000"/>
                <a:gd name="connsiteX2" fmla="*/ 4976426 w 4976426"/>
                <a:gd name="connsiteY2" fmla="*/ 3429006 h 6858000"/>
                <a:gd name="connsiteX3" fmla="*/ 3741106 w 4976426"/>
                <a:gd name="connsiteY3" fmla="*/ 5131741 h 6858000"/>
                <a:gd name="connsiteX4" fmla="*/ 2475178 w 4976426"/>
                <a:gd name="connsiteY4" fmla="*/ 6858000 h 6858000"/>
                <a:gd name="connsiteX5" fmla="*/ 0 w 4976426"/>
                <a:gd name="connsiteY5" fmla="*/ 6858000 h 6858000"/>
                <a:gd name="connsiteX6" fmla="*/ 2494651 w 4976426"/>
                <a:gd name="connsiteY6" fmla="*/ 34290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6426" h="6858000">
                  <a:moveTo>
                    <a:pt x="9068" y="0"/>
                  </a:moveTo>
                  <a:lnTo>
                    <a:pt x="2490843" y="0"/>
                  </a:lnTo>
                  <a:lnTo>
                    <a:pt x="4976426" y="3429006"/>
                  </a:lnTo>
                  <a:lnTo>
                    <a:pt x="3741106" y="5131741"/>
                  </a:lnTo>
                  <a:lnTo>
                    <a:pt x="2475178" y="6858000"/>
                  </a:lnTo>
                  <a:lnTo>
                    <a:pt x="0" y="6858000"/>
                  </a:lnTo>
                  <a:lnTo>
                    <a:pt x="2494651" y="3429006"/>
                  </a:lnTo>
                  <a:close/>
                </a:path>
              </a:pathLst>
            </a:custGeom>
            <a:grpFill/>
            <a:ln w="9525" cap="flat">
              <a:noFill/>
              <a:prstDash val="solid"/>
              <a:miter/>
            </a:ln>
          </p:spPr>
          <p:txBody>
            <a:bodyPr rtlCol="0" anchor="ctr"/>
            <a:lstStyle/>
            <a:p>
              <a:endParaRPr lang="en-US" dirty="0"/>
            </a:p>
          </p:txBody>
        </p:sp>
      </p:grpSp>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066399"/>
            <a:ext cx="11277600" cy="4143698"/>
          </a:xfrm>
          <a:prstGeom prst="rect">
            <a:avLst/>
          </a:prstGeom>
        </p:spPr>
        <p:txBody>
          <a:bodyPr vert="horz" lIns="0" tIns="0" rIns="0" bIns="0" rtlCol="0" anchor="ctr" anchorCtr="0">
            <a:spAutoFit/>
          </a:bodyPr>
          <a:lstStyle>
            <a:lvl1pPr marL="0" indent="0" algn="l">
              <a:lnSpc>
                <a:spcPct val="80000"/>
              </a:lnSpc>
              <a:spcBef>
                <a:spcPts val="800"/>
              </a:spcBef>
              <a:buFont typeface="Arial" panose="020B0604020202020204" pitchFamily="34" charset="0"/>
              <a:buNone/>
              <a:defRPr sz="5400" b="0" i="0" spc="0">
                <a:solidFill>
                  <a:schemeClr val="bg1"/>
                </a:solidFill>
              </a:defRPr>
            </a:lvl1pPr>
            <a:lvl2pPr marL="0" indent="0" algn="l">
              <a:lnSpc>
                <a:spcPct val="85000"/>
              </a:lnSpc>
              <a:spcBef>
                <a:spcPts val="800"/>
              </a:spcBef>
              <a:buFont typeface="Arial" panose="020B0604020202020204" pitchFamily="34" charset="0"/>
              <a:buNone/>
              <a:defRPr sz="4000" i="0" spc="0">
                <a:solidFill>
                  <a:schemeClr val="bg1"/>
                </a:solidFill>
              </a:defRPr>
            </a:lvl2pPr>
            <a:lvl3pPr marL="0" indent="0" algn="l">
              <a:lnSpc>
                <a:spcPct val="90000"/>
              </a:lnSpc>
              <a:spcBef>
                <a:spcPts val="800"/>
              </a:spcBef>
              <a:buFont typeface="Arial" panose="020B0604020202020204" pitchFamily="34" charset="0"/>
              <a:buNone/>
              <a:defRPr sz="3200" spc="0" baseline="0">
                <a:solidFill>
                  <a:schemeClr val="bg1"/>
                </a:solidFill>
              </a:defRPr>
            </a:lvl3pPr>
            <a:lvl4pPr marL="0" indent="0" algn="l">
              <a:lnSpc>
                <a:spcPct val="90000"/>
              </a:lnSpc>
              <a:spcBef>
                <a:spcPts val="800"/>
              </a:spcBef>
              <a:buNone/>
              <a:defRPr sz="2800" spc="0" baseline="0">
                <a:solidFill>
                  <a:schemeClr val="bg1"/>
                </a:solidFill>
              </a:defRPr>
            </a:lvl4pPr>
            <a:lvl5pPr marL="3048" indent="0" algn="l">
              <a:lnSpc>
                <a:spcPct val="90000"/>
              </a:lnSpc>
              <a:spcBef>
                <a:spcPts val="800"/>
              </a:spcBef>
              <a:buClr>
                <a:schemeClr val="bg1">
                  <a:lumMod val="65000"/>
                </a:schemeClr>
              </a:buClr>
              <a:buNone/>
              <a:defRPr sz="2400" b="1" spc="300">
                <a:solidFill>
                  <a:schemeClr val="bg1"/>
                </a:solidFill>
              </a:defRPr>
            </a:lvl5pPr>
          </a:lstStyle>
          <a:p>
            <a:pPr lvl="0"/>
            <a:r>
              <a:rPr lang="en-US" dirty="0"/>
              <a:t>Click To </a:t>
            </a:r>
            <a:br>
              <a:rPr lang="en-US" dirty="0"/>
            </a:br>
            <a:r>
              <a:rPr lang="en-US" dirty="0"/>
              <a:t>Edit 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83506" y="6484034"/>
            <a:ext cx="49764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231498094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4">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l">
              <a:lnSpc>
                <a:spcPct val="85000"/>
              </a:lnSpc>
              <a:spcBef>
                <a:spcPts val="800"/>
              </a:spcBef>
              <a:buFont typeface="Arial" panose="020B0604020202020204" pitchFamily="34" charset="0"/>
              <a:buNone/>
              <a:defRPr sz="5400" b="0" i="0" spc="-200">
                <a:solidFill>
                  <a:schemeClr val="bg2"/>
                </a:solidFill>
              </a:defRPr>
            </a:lvl1pPr>
            <a:lvl2pPr marL="0" indent="0" algn="l">
              <a:lnSpc>
                <a:spcPct val="90000"/>
              </a:lnSpc>
              <a:spcBef>
                <a:spcPts val="800"/>
              </a:spcBef>
              <a:buFont typeface="Arial" panose="020B0604020202020204" pitchFamily="34" charset="0"/>
              <a:buNone/>
              <a:defRPr sz="4800" b="1" spc="-200">
                <a:solidFill>
                  <a:schemeClr val="tx1"/>
                </a:solidFill>
              </a:defRPr>
            </a:lvl2pPr>
            <a:lvl3pPr marL="0" indent="0" algn="l">
              <a:lnSpc>
                <a:spcPct val="90000"/>
              </a:lnSpc>
              <a:spcBef>
                <a:spcPts val="800"/>
              </a:spcBef>
              <a:buFont typeface="Arial" panose="020B0604020202020204" pitchFamily="34" charset="0"/>
              <a:buNone/>
              <a:defRPr sz="4267" spc="-133" baseline="0">
                <a:solidFill>
                  <a:schemeClr val="tx1"/>
                </a:solidFill>
              </a:defRPr>
            </a:lvl3pPr>
            <a:lvl4pPr marL="0" indent="0" algn="l">
              <a:lnSpc>
                <a:spcPct val="90000"/>
              </a:lnSpc>
              <a:spcBef>
                <a:spcPts val="800"/>
              </a:spcBef>
              <a:buNone/>
              <a:defRPr sz="3733" b="1" spc="-67" baseline="0">
                <a:solidFill>
                  <a:schemeClr val="tx1"/>
                </a:solidFill>
              </a:defRPr>
            </a:lvl4pPr>
            <a:lvl5pPr marL="3048" indent="0" algn="l">
              <a:lnSpc>
                <a:spcPct val="90000"/>
              </a:lnSpc>
              <a:spcBef>
                <a:spcPts val="800"/>
              </a:spcBef>
              <a:buClr>
                <a:schemeClr val="bg1">
                  <a:lumMod val="65000"/>
                </a:schemeClr>
              </a:buClr>
              <a:buNone/>
              <a:defRPr sz="2400" b="1" spc="300">
                <a:solidFill>
                  <a:schemeClr val="accent1"/>
                </a:solidFill>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66842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Slide 5">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6" name="Text Placeholder 2">
            <a:extLst>
              <a:ext uri="{FF2B5EF4-FFF2-40B4-BE49-F238E27FC236}">
                <a16:creationId xmlns:a16="http://schemas.microsoft.com/office/drawing/2014/main" id="{F45E4363-2FCB-41C1-979D-8702DFED09DE}"/>
              </a:ext>
            </a:extLst>
          </p:cNvPr>
          <p:cNvSpPr>
            <a:spLocks noGrp="1"/>
          </p:cNvSpPr>
          <p:nvPr>
            <p:ph idx="1" hasCustomPrompt="1"/>
          </p:nvPr>
        </p:nvSpPr>
        <p:spPr>
          <a:xfrm>
            <a:off x="457200" y="2652354"/>
            <a:ext cx="11277600" cy="697563"/>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Template Text Styles</a:t>
            </a:r>
          </a:p>
        </p:txBody>
      </p:sp>
      <p:cxnSp>
        <p:nvCxnSpPr>
          <p:cNvPr id="9" name="Straight Connector 8">
            <a:extLst>
              <a:ext uri="{FF2B5EF4-FFF2-40B4-BE49-F238E27FC236}">
                <a16:creationId xmlns:a16="http://schemas.microsoft.com/office/drawing/2014/main" id="{70151D55-A115-45D4-B38C-EC1B9816A78E}"/>
              </a:ext>
            </a:extLst>
          </p:cNvPr>
          <p:cNvCxnSpPr/>
          <p:nvPr/>
        </p:nvCxnSpPr>
        <p:spPr>
          <a:xfrm>
            <a:off x="5791200" y="3654704"/>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Text Placeholder 2">
            <a:extLst>
              <a:ext uri="{FF2B5EF4-FFF2-40B4-BE49-F238E27FC236}">
                <a16:creationId xmlns:a16="http://schemas.microsoft.com/office/drawing/2014/main" id="{F21967CB-C526-4CCC-BF31-91673D8DBABF}"/>
              </a:ext>
            </a:extLst>
          </p:cNvPr>
          <p:cNvSpPr>
            <a:spLocks noGrp="1"/>
          </p:cNvSpPr>
          <p:nvPr>
            <p:ph idx="12" hasCustomPrompt="1"/>
          </p:nvPr>
        </p:nvSpPr>
        <p:spPr>
          <a:xfrm>
            <a:off x="457200" y="3959493"/>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31488592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Slide 7">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11" name="Text Placeholder 2">
            <a:extLst>
              <a:ext uri="{FF2B5EF4-FFF2-40B4-BE49-F238E27FC236}">
                <a16:creationId xmlns:a16="http://schemas.microsoft.com/office/drawing/2014/main" id="{274028D5-EFEA-4300-998A-7A540A5F9AAF}"/>
              </a:ext>
            </a:extLst>
          </p:cNvPr>
          <p:cNvSpPr>
            <a:spLocks noGrp="1"/>
          </p:cNvSpPr>
          <p:nvPr>
            <p:ph idx="1" hasCustomPrompt="1"/>
          </p:nvPr>
        </p:nvSpPr>
        <p:spPr>
          <a:xfrm>
            <a:off x="457200" y="2283084"/>
            <a:ext cx="11277600" cy="1395126"/>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a:t>
            </a:r>
            <a:br>
              <a:rPr lang="en-US" dirty="0"/>
            </a:br>
            <a:r>
              <a:rPr lang="en-US" dirty="0"/>
              <a:t>Template Text Styles</a:t>
            </a:r>
          </a:p>
        </p:txBody>
      </p:sp>
      <p:cxnSp>
        <p:nvCxnSpPr>
          <p:cNvPr id="12" name="Straight Connector 11">
            <a:extLst>
              <a:ext uri="{FF2B5EF4-FFF2-40B4-BE49-F238E27FC236}">
                <a16:creationId xmlns:a16="http://schemas.microsoft.com/office/drawing/2014/main" id="{BA5AFE86-C950-4DAD-A713-819A7036912A}"/>
              </a:ext>
            </a:extLst>
          </p:cNvPr>
          <p:cNvCxnSpPr/>
          <p:nvPr/>
        </p:nvCxnSpPr>
        <p:spPr>
          <a:xfrm>
            <a:off x="5791200" y="3982997"/>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Text Placeholder 2">
            <a:extLst>
              <a:ext uri="{FF2B5EF4-FFF2-40B4-BE49-F238E27FC236}">
                <a16:creationId xmlns:a16="http://schemas.microsoft.com/office/drawing/2014/main" id="{F31D3052-E314-4BB7-8CAC-4FA86287D223}"/>
              </a:ext>
            </a:extLst>
          </p:cNvPr>
          <p:cNvSpPr>
            <a:spLocks noGrp="1"/>
          </p:cNvSpPr>
          <p:nvPr>
            <p:ph idx="12" hasCustomPrompt="1"/>
          </p:nvPr>
        </p:nvSpPr>
        <p:spPr>
          <a:xfrm>
            <a:off x="457200" y="4287787"/>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278896923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Slide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F8D033E-882F-4905-8721-38F845341B81}"/>
              </a:ext>
            </a:extLst>
          </p:cNvPr>
          <p:cNvSpPr>
            <a:spLocks noGrp="1"/>
          </p:cNvSpPr>
          <p:nvPr>
            <p:ph type="sldNum" sz="quarter" idx="11"/>
          </p:nvPr>
        </p:nvSpPr>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2957524995"/>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144">
          <p15:clr>
            <a:srgbClr val="FBAE40"/>
          </p15:clr>
        </p15:guide>
        <p15:guide id="6" orient="horz" pos="288">
          <p15:clr>
            <a:srgbClr val="FBAE40"/>
          </p15:clr>
        </p15:guide>
        <p15:guide id="7" orient="horz" pos="4032">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FDF9DC-5703-4178-B33C-1F784C8F6E74}"/>
              </a:ext>
            </a:extLst>
          </p:cNvPr>
          <p:cNvSpPr>
            <a:spLocks noGrp="1"/>
          </p:cNvSpPr>
          <p:nvPr>
            <p:ph type="title"/>
          </p:nvPr>
        </p:nvSpPr>
        <p:spPr>
          <a:xfrm>
            <a:off x="457200" y="457200"/>
            <a:ext cx="11277600" cy="1243417"/>
          </a:xfrm>
          <a:prstGeom prst="rect">
            <a:avLst/>
          </a:prstGeom>
        </p:spPr>
        <p:txBody>
          <a:bodyPr vert="horz" wrap="square" lIns="0" tIns="45720" rIns="0" bIns="45720" rtlCol="0" anchor="ctr">
            <a:sp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543F9B61-FE06-4AD3-BFD0-849AD957C074}"/>
              </a:ext>
            </a:extLst>
          </p:cNvPr>
          <p:cNvSpPr>
            <a:spLocks noGrp="1"/>
          </p:cNvSpPr>
          <p:nvPr>
            <p:ph type="body" idx="1"/>
          </p:nvPr>
        </p:nvSpPr>
        <p:spPr>
          <a:xfrm>
            <a:off x="458724" y="1964077"/>
            <a:ext cx="11274552" cy="431584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1">
            <a:extLst>
              <a:ext uri="{FF2B5EF4-FFF2-40B4-BE49-F238E27FC236}">
                <a16:creationId xmlns:a16="http://schemas.microsoft.com/office/drawing/2014/main" id="{76C2FCC9-2F09-4721-9A6D-A8D770C763C7}"/>
              </a:ext>
            </a:extLst>
          </p:cNvPr>
          <p:cNvSpPr>
            <a:spLocks noGrp="1"/>
          </p:cNvSpPr>
          <p:nvPr>
            <p:ph type="sldNum" sz="quarter" idx="4"/>
          </p:nvPr>
        </p:nvSpPr>
        <p:spPr>
          <a:xfrm>
            <a:off x="457200" y="6464300"/>
            <a:ext cx="296359" cy="228600"/>
          </a:xfrm>
          <a:prstGeom prst="rect">
            <a:avLst/>
          </a:prstGeom>
          <a:noFill/>
        </p:spPr>
        <p:txBody>
          <a:bodyPr vert="horz" wrap="none" lIns="91440" tIns="45720" rIns="91440" bIns="45720" rtlCol="0" anchor="ctr" anchorCtr="0">
            <a:noAutofit/>
          </a:bodyPr>
          <a:lstStyle>
            <a:lvl1pPr algn="r">
              <a:defRPr sz="1200" b="1" i="0">
                <a:solidFill>
                  <a:schemeClr val="bg2"/>
                </a:solidFill>
              </a:defRPr>
            </a:lvl1pPr>
          </a:lstStyle>
          <a:p>
            <a:fld id="{C24CE0DD-0081-7A4A-817B-7ACC0C2B4AAB}" type="slidenum">
              <a:rPr lang="en-US" smtClean="0"/>
              <a:pPr/>
              <a:t>‹#›</a:t>
            </a:fld>
            <a:endParaRPr lang="en-US" dirty="0"/>
          </a:p>
        </p:txBody>
      </p:sp>
      <p:sp>
        <p:nvSpPr>
          <p:cNvPr id="17" name="Slide Number Placeholder 5">
            <a:extLst>
              <a:ext uri="{FF2B5EF4-FFF2-40B4-BE49-F238E27FC236}">
                <a16:creationId xmlns:a16="http://schemas.microsoft.com/office/drawing/2014/main" id="{5EE6105E-4C9A-4B95-89E5-B4D8F1DCB443}"/>
              </a:ext>
            </a:extLst>
          </p:cNvPr>
          <p:cNvSpPr txBox="1">
            <a:spLocks/>
          </p:cNvSpPr>
          <p:nvPr/>
        </p:nvSpPr>
        <p:spPr>
          <a:xfrm>
            <a:off x="764280" y="6477456"/>
            <a:ext cx="6582701"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to the ULTS Administrative Committee</a:t>
            </a:r>
          </a:p>
        </p:txBody>
      </p:sp>
      <p:grpSp>
        <p:nvGrpSpPr>
          <p:cNvPr id="26" name="Group 25">
            <a:extLst>
              <a:ext uri="{FF2B5EF4-FFF2-40B4-BE49-F238E27FC236}">
                <a16:creationId xmlns:a16="http://schemas.microsoft.com/office/drawing/2014/main" id="{C575405C-B2DF-4F58-9801-02AE2578731C}"/>
              </a:ext>
            </a:extLst>
          </p:cNvPr>
          <p:cNvGrpSpPr>
            <a:grpSpLocks noChangeAspect="1"/>
          </p:cNvGrpSpPr>
          <p:nvPr/>
        </p:nvGrpSpPr>
        <p:grpSpPr>
          <a:xfrm>
            <a:off x="10683863" y="6539890"/>
            <a:ext cx="1066177" cy="135154"/>
            <a:chOff x="2931072" y="-829430"/>
            <a:chExt cx="6003607" cy="761048"/>
          </a:xfrm>
        </p:grpSpPr>
        <p:sp>
          <p:nvSpPr>
            <p:cNvPr id="27" name="Freeform: Shape 26">
              <a:extLst>
                <a:ext uri="{FF2B5EF4-FFF2-40B4-BE49-F238E27FC236}">
                  <a16:creationId xmlns:a16="http://schemas.microsoft.com/office/drawing/2014/main" id="{6D2A2581-A149-4D6E-B65C-0B123B2B9D79}"/>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6DC8D56B-3D68-4FE3-9F03-89ACA7EDF220}"/>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45015DA-2801-4267-853F-30DDB91F5BD8}"/>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81FEDFE6-6D64-4A15-BC73-D0D3F971885C}"/>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8770722C-1442-42DE-9D16-247602FF4D57}"/>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2CBA79E-CAAC-4523-8747-65718A49628E}"/>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C80304FC-C366-4BDB-A2C6-4D5741C00D3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54FE65FC-513D-4292-B667-A3E8B71583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1852962B-BF8B-4F79-9667-AEA13077FD18}"/>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782093610"/>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3" r:id="rId32"/>
    <p:sldLayoutId id="2147483656" r:id="rId33"/>
  </p:sldLayoutIdLst>
  <p:txStyles>
    <p:titleStyle>
      <a:lvl1pPr algn="l" defTabSz="914400" rtl="0" eaLnBrk="1" latinLnBrk="0" hangingPunct="1">
        <a:lnSpc>
          <a:spcPct val="85000"/>
        </a:lnSpc>
        <a:spcBef>
          <a:spcPct val="0"/>
        </a:spcBef>
        <a:buNone/>
        <a:defRPr sz="4400" b="0" i="0" kern="1200">
          <a:solidFill>
            <a:schemeClr val="bg2"/>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1">
              <a:lumMod val="50000"/>
            </a:schemeClr>
          </a:solidFill>
          <a:latin typeface="+mn-lt"/>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0" indent="0" algn="l" defTabSz="914400" rtl="0" eaLnBrk="1" latinLnBrk="0" hangingPunct="1">
        <a:lnSpc>
          <a:spcPct val="90000"/>
        </a:lnSpc>
        <a:spcBef>
          <a:spcPts val="500"/>
        </a:spcBef>
        <a:buFont typeface="Arial" panose="020B0604020202020204" pitchFamily="34" charset="0"/>
        <a:buNone/>
        <a:defRPr sz="1200" kern="1200">
          <a:solidFill>
            <a:schemeClr val="bg1">
              <a:lumMod val="65000"/>
            </a:schemeClr>
          </a:solidFill>
          <a:latin typeface="+mn-lt"/>
          <a:ea typeface="+mn-ea"/>
          <a:cs typeface="+mn-cs"/>
        </a:defRPr>
      </a:lvl3pPr>
      <a:lvl4pPr marL="173736" indent="-173736" algn="l" defTabSz="914400" rtl="0" eaLnBrk="1" latinLnBrk="0" hangingPunct="1">
        <a:lnSpc>
          <a:spcPct val="90000"/>
        </a:lnSpc>
        <a:spcBef>
          <a:spcPts val="500"/>
        </a:spcBef>
        <a:buClr>
          <a:schemeClr val="bg2"/>
        </a:buClr>
        <a:buFont typeface="Arial" panose="020B0604020202020204" pitchFamily="34" charset="0"/>
        <a:buChar char="•"/>
        <a:defRPr sz="1400" kern="1200">
          <a:solidFill>
            <a:schemeClr val="tx1"/>
          </a:solidFill>
          <a:latin typeface="+mn-lt"/>
          <a:ea typeface="+mn-ea"/>
          <a:cs typeface="+mn-cs"/>
        </a:defRPr>
      </a:lvl4pPr>
      <a:lvl5pPr marL="356616" indent="-173736"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customXml" Target="../../customXml/item7.xml"/><Relationship Id="rId1" Type="http://schemas.openxmlformats.org/officeDocument/2006/relationships/customXml" Target="../../customXml/item6.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5.xml"/><Relationship Id="rId1" Type="http://schemas.openxmlformats.org/officeDocument/2006/relationships/customXml" Target="../../customXml/item24.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7.xml"/><Relationship Id="rId1" Type="http://schemas.openxmlformats.org/officeDocument/2006/relationships/customXml" Target="../../customXml/item2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9.xml"/><Relationship Id="rId1" Type="http://schemas.openxmlformats.org/officeDocument/2006/relationships/customXml" Target="../../customXml/item28.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1.xml"/><Relationship Id="rId1" Type="http://schemas.openxmlformats.org/officeDocument/2006/relationships/customXml" Target="../../customXml/item30.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3.xml"/><Relationship Id="rId1" Type="http://schemas.openxmlformats.org/officeDocument/2006/relationships/customXml" Target="../../customXml/item3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5.xml"/><Relationship Id="rId1" Type="http://schemas.openxmlformats.org/officeDocument/2006/relationships/customXml" Target="../../customXml/item3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7.xml"/><Relationship Id="rId1" Type="http://schemas.openxmlformats.org/officeDocument/2006/relationships/customXml" Target="../../customXml/item3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39.xml"/><Relationship Id="rId1" Type="http://schemas.openxmlformats.org/officeDocument/2006/relationships/customXml" Target="../../customXml/item38.xml"/><Relationship Id="rId4"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41.xml"/><Relationship Id="rId1" Type="http://schemas.openxmlformats.org/officeDocument/2006/relationships/customXml" Target="../../customXml/item40.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3.xml"/><Relationship Id="rId1" Type="http://schemas.openxmlformats.org/officeDocument/2006/relationships/customXml" Target="../../customXml/item42.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9.xml"/><Relationship Id="rId1" Type="http://schemas.openxmlformats.org/officeDocument/2006/relationships/customXml" Target="../../customXml/item8.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5.xml"/><Relationship Id="rId1" Type="http://schemas.openxmlformats.org/officeDocument/2006/relationships/customXml" Target="../../customXml/item44.xml"/><Relationship Id="rId4" Type="http://schemas.openxmlformats.org/officeDocument/2006/relationships/chart" Target="../charts/chart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47.xml"/><Relationship Id="rId1" Type="http://schemas.openxmlformats.org/officeDocument/2006/relationships/customXml" Target="../../customXml/item46.xml"/><Relationship Id="rId4" Type="http://schemas.openxmlformats.org/officeDocument/2006/relationships/chart" Target="../charts/chart4.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49.xml"/><Relationship Id="rId1" Type="http://schemas.openxmlformats.org/officeDocument/2006/relationships/customXml" Target="../../customXml/item48.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51.xml"/><Relationship Id="rId1" Type="http://schemas.openxmlformats.org/officeDocument/2006/relationships/customXml" Target="../../customXml/item50.xml"/><Relationship Id="rId4" Type="http://schemas.openxmlformats.org/officeDocument/2006/relationships/chart" Target="../charts/chart5.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53.xml"/><Relationship Id="rId1" Type="http://schemas.openxmlformats.org/officeDocument/2006/relationships/customXml" Target="../../customXml/item52.xml"/><Relationship Id="rId4" Type="http://schemas.openxmlformats.org/officeDocument/2006/relationships/chart" Target="../charts/chart6.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55.xml"/><Relationship Id="rId1" Type="http://schemas.openxmlformats.org/officeDocument/2006/relationships/customXml" Target="../../customXml/item54.xml"/><Relationship Id="rId4" Type="http://schemas.openxmlformats.org/officeDocument/2006/relationships/chart" Target="../charts/chart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57.xml"/><Relationship Id="rId1" Type="http://schemas.openxmlformats.org/officeDocument/2006/relationships/customXml" Target="../../customXml/item56.xml"/><Relationship Id="rId4" Type="http://schemas.openxmlformats.org/officeDocument/2006/relationships/chart" Target="../charts/chart8.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59.xml"/><Relationship Id="rId1" Type="http://schemas.openxmlformats.org/officeDocument/2006/relationships/customXml" Target="../../customXml/item58.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customXml" Target="../../customXml/item61.xml"/><Relationship Id="rId1" Type="http://schemas.openxmlformats.org/officeDocument/2006/relationships/customXml" Target="../../customXml/item60.xml"/><Relationship Id="rId4" Type="http://schemas.openxmlformats.org/officeDocument/2006/relationships/chart" Target="../charts/chart9.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63.xml"/><Relationship Id="rId1" Type="http://schemas.openxmlformats.org/officeDocument/2006/relationships/customXml" Target="../../customXml/item6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1.xml"/><Relationship Id="rId1" Type="http://schemas.openxmlformats.org/officeDocument/2006/relationships/customXml" Target="../../customXml/item10.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65.xml"/><Relationship Id="rId1" Type="http://schemas.openxmlformats.org/officeDocument/2006/relationships/customXml" Target="../../customXml/item64.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3.xml"/><Relationship Id="rId1" Type="http://schemas.openxmlformats.org/officeDocument/2006/relationships/customXml" Target="../../customXml/item1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5.xml"/><Relationship Id="rId1" Type="http://schemas.openxmlformats.org/officeDocument/2006/relationships/customXml" Target="../../customXml/item1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7.xml"/><Relationship Id="rId1" Type="http://schemas.openxmlformats.org/officeDocument/2006/relationships/customXml" Target="../../customXml/item16.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9.xml"/><Relationship Id="rId1" Type="http://schemas.openxmlformats.org/officeDocument/2006/relationships/customXml" Target="../../customXml/item18.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1.xml"/><Relationship Id="rId1" Type="http://schemas.openxmlformats.org/officeDocument/2006/relationships/customXml" Target="../../customXml/item2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3.xml"/><Relationship Id="rId1" Type="http://schemas.openxmlformats.org/officeDocument/2006/relationships/customXml" Target="../../customXml/item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CCEEB-44BC-5A1B-093E-E875800E8770}"/>
              </a:ext>
            </a:extLst>
          </p:cNvPr>
          <p:cNvSpPr>
            <a:spLocks noGrp="1"/>
          </p:cNvSpPr>
          <p:nvPr>
            <p:ph type="title"/>
          </p:nvPr>
        </p:nvSpPr>
        <p:spPr/>
        <p:txBody>
          <a:bodyPr/>
          <a:lstStyle/>
          <a:p>
            <a:r>
              <a:rPr lang="en-US" sz="4800" dirty="0"/>
              <a:t>California LifeLine Third Party Administrator</a:t>
            </a:r>
            <a:br>
              <a:rPr lang="en-US" sz="4800" dirty="0"/>
            </a:br>
            <a:endParaRPr lang="en-US" sz="4800" dirty="0">
              <a:latin typeface="+mn-lt"/>
            </a:endParaRPr>
          </a:p>
        </p:txBody>
      </p:sp>
      <p:sp>
        <p:nvSpPr>
          <p:cNvPr id="3" name="Content Placeholder 2">
            <a:extLst>
              <a:ext uri="{FF2B5EF4-FFF2-40B4-BE49-F238E27FC236}">
                <a16:creationId xmlns:a16="http://schemas.microsoft.com/office/drawing/2014/main" id="{1C4CCEEA-5B28-575D-ED20-ECD74435E9CC}"/>
              </a:ext>
            </a:extLst>
          </p:cNvPr>
          <p:cNvSpPr>
            <a:spLocks noGrp="1"/>
          </p:cNvSpPr>
          <p:nvPr>
            <p:ph sz="quarter" idx="10"/>
          </p:nvPr>
        </p:nvSpPr>
        <p:spPr>
          <a:xfrm>
            <a:off x="1338119" y="4713061"/>
            <a:ext cx="6118225" cy="305979"/>
          </a:xfrm>
        </p:spPr>
        <p:txBody>
          <a:bodyPr>
            <a:normAutofit lnSpcReduction="10000"/>
          </a:bodyPr>
          <a:lstStyle/>
          <a:p>
            <a:r>
              <a:rPr lang="en-US" sz="1600" dirty="0">
                <a:latin typeface="Arial"/>
                <a:cs typeface="Arial"/>
              </a:rPr>
              <a:t>Presentation to the Administrative Committee</a:t>
            </a:r>
          </a:p>
          <a:p>
            <a:endParaRPr lang="en-US" dirty="0">
              <a:latin typeface="Arial"/>
              <a:cs typeface="Arial"/>
            </a:endParaRPr>
          </a:p>
          <a:p>
            <a:endParaRPr lang="en-US" sz="1600" dirty="0">
              <a:latin typeface="Arial"/>
              <a:cs typeface="Arial"/>
            </a:endParaRPr>
          </a:p>
          <a:p>
            <a:endParaRPr lang="en-US" dirty="0">
              <a:latin typeface="+mn-lt"/>
            </a:endParaRPr>
          </a:p>
        </p:txBody>
      </p:sp>
      <p:sp>
        <p:nvSpPr>
          <p:cNvPr id="4" name="Content Placeholder 2">
            <a:extLst>
              <a:ext uri="{FF2B5EF4-FFF2-40B4-BE49-F238E27FC236}">
                <a16:creationId xmlns:a16="http://schemas.microsoft.com/office/drawing/2014/main" id="{07A78BA2-8743-4C64-8AF8-907A5F925590}"/>
              </a:ext>
            </a:extLst>
          </p:cNvPr>
          <p:cNvSpPr txBox="1">
            <a:spLocks/>
          </p:cNvSpPr>
          <p:nvPr/>
        </p:nvSpPr>
        <p:spPr>
          <a:xfrm>
            <a:off x="1338545" y="5190581"/>
            <a:ext cx="6118225" cy="305979"/>
          </a:xfrm>
          <a:prstGeom prst="rect">
            <a:avLst/>
          </a:prstGeom>
        </p:spPr>
        <p:txBody>
          <a:bodyPr vert="horz" lIns="0" tIns="45720" rIns="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600" b="1" kern="1200">
                <a:solidFill>
                  <a:schemeClr val="bg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3pPr>
            <a:lvl4pPr marL="1371600" indent="0" algn="l" defTabSz="914400" rtl="0" eaLnBrk="1" latinLnBrk="0" hangingPunct="1">
              <a:lnSpc>
                <a:spcPct val="90000"/>
              </a:lnSpc>
              <a:spcBef>
                <a:spcPts val="500"/>
              </a:spcBef>
              <a:buClr>
                <a:schemeClr val="bg2"/>
              </a:buClr>
              <a:buFont typeface="Arial" panose="020B0604020202020204" pitchFamily="34" charset="0"/>
              <a:buNone/>
              <a:defRPr sz="1600" kern="1200">
                <a:solidFill>
                  <a:schemeClr val="bg1"/>
                </a:solidFill>
                <a:latin typeface="Avenir Next" panose="020B0503020202020204" pitchFamily="34" charset="0"/>
                <a:ea typeface="+mn-ea"/>
                <a:cs typeface="+mn-cs"/>
              </a:defRPr>
            </a:lvl4pPr>
            <a:lvl5pPr marL="1828800" indent="0" algn="l" defTabSz="914400" rtl="0" eaLnBrk="1" latinLnBrk="0" hangingPunct="1">
              <a:lnSpc>
                <a:spcPct val="90000"/>
              </a:lnSpc>
              <a:spcBef>
                <a:spcPts val="500"/>
              </a:spcBef>
              <a:buClr>
                <a:schemeClr val="accent1"/>
              </a:buClr>
              <a:buFont typeface="Arial" panose="020B0604020202020204" pitchFamily="34" charset="0"/>
              <a:buNone/>
              <a:defRPr sz="1600" kern="1200">
                <a:solidFill>
                  <a:schemeClr val="bg1"/>
                </a:solidFill>
                <a:latin typeface="Avenir Next" panose="020B05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0" dirty="0">
                <a:latin typeface="Arial"/>
                <a:cs typeface="Arial"/>
              </a:rPr>
              <a:t>March 11, 2024</a:t>
            </a:r>
          </a:p>
          <a:p>
            <a:endParaRPr lang="en-US" dirty="0">
              <a:latin typeface="Arial"/>
              <a:cs typeface="Arial"/>
            </a:endParaRPr>
          </a:p>
          <a:p>
            <a:endParaRPr lang="en-US" dirty="0">
              <a:latin typeface="Arial"/>
              <a:cs typeface="Arial"/>
            </a:endParaRPr>
          </a:p>
          <a:p>
            <a:endParaRPr lang="en-US" dirty="0">
              <a:latin typeface="+mn-lt"/>
            </a:endParaRPr>
          </a:p>
        </p:txBody>
      </p:sp>
    </p:spTree>
    <p:custDataLst>
      <p:custData r:id="rId1"/>
      <p:custData r:id="rId2"/>
    </p:custDataLst>
    <p:extLst>
      <p:ext uri="{BB962C8B-B14F-4D97-AF65-F5344CB8AC3E}">
        <p14:creationId xmlns:p14="http://schemas.microsoft.com/office/powerpoint/2010/main" val="283344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32820" y="310341"/>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Upcoming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574C4B49-5F7F-4CAD-4B78-D5CB6BEAE2F9}"/>
              </a:ext>
            </a:extLst>
          </p:cNvPr>
          <p:cNvSpPr txBox="1"/>
          <p:nvPr/>
        </p:nvSpPr>
        <p:spPr>
          <a:xfrm>
            <a:off x="1053737" y="1506583"/>
            <a:ext cx="9675223" cy="2585323"/>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sz="1600" b="1" dirty="0">
                <a:solidFill>
                  <a:schemeClr val="tx1">
                    <a:lumMod val="50000"/>
                  </a:schemeClr>
                </a:solidFill>
              </a:rPr>
              <a:t>California LifeLine Customer Portal, Phase II</a:t>
            </a:r>
          </a:p>
          <a:p>
            <a:pPr marL="742950" lvl="1" indent="-285750">
              <a:spcBef>
                <a:spcPts val="600"/>
              </a:spcBef>
              <a:spcAft>
                <a:spcPts val="600"/>
              </a:spcAft>
              <a:buFont typeface="Wingdings" panose="05000000000000000000" pitchFamily="2" charset="2"/>
              <a:buChar char="Ø"/>
            </a:pPr>
            <a:r>
              <a:rPr lang="en-US" sz="1600" dirty="0">
                <a:solidFill>
                  <a:schemeClr val="tx1">
                    <a:lumMod val="50000"/>
                  </a:schemeClr>
                </a:solidFill>
              </a:rPr>
              <a:t>Targeted for February 2024</a:t>
            </a:r>
          </a:p>
          <a:p>
            <a:pPr marL="742950" lvl="1" indent="-285750">
              <a:spcBef>
                <a:spcPts val="600"/>
              </a:spcBef>
              <a:spcAft>
                <a:spcPts val="600"/>
              </a:spcAft>
              <a:buFont typeface="Wingdings" panose="05000000000000000000" pitchFamily="2" charset="2"/>
              <a:buChar char="Ø"/>
            </a:pPr>
            <a:r>
              <a:rPr lang="en-US" sz="1600" dirty="0"/>
              <a:t>Enhancing the “My Account” Portal functionality to enable registered portal users to view and download Program decision letters</a:t>
            </a:r>
          </a:p>
          <a:p>
            <a:pPr marL="285750" indent="-285750">
              <a:spcBef>
                <a:spcPts val="600"/>
              </a:spcBef>
              <a:spcAft>
                <a:spcPts val="600"/>
              </a:spcAft>
              <a:buFont typeface="Arial" panose="020B0604020202020204" pitchFamily="34" charset="0"/>
              <a:buChar char="•"/>
            </a:pPr>
            <a:r>
              <a:rPr lang="en-US" sz="1600" b="1" dirty="0"/>
              <a:t>Implementing a “lookback” for the weekly USAC federal broadband-only subscribers lists </a:t>
            </a:r>
          </a:p>
          <a:p>
            <a:pPr marL="742950" lvl="1" indent="-285750">
              <a:spcBef>
                <a:spcPts val="600"/>
              </a:spcBef>
              <a:spcAft>
                <a:spcPts val="600"/>
              </a:spcAft>
              <a:buFont typeface="Wingdings" panose="05000000000000000000" pitchFamily="2" charset="2"/>
              <a:buChar char="Ø"/>
            </a:pPr>
            <a:r>
              <a:rPr lang="en-US" sz="1600" dirty="0"/>
              <a:t>Targeted for February 2024</a:t>
            </a:r>
          </a:p>
          <a:p>
            <a:pPr marL="742950" lvl="1" indent="-285750">
              <a:spcBef>
                <a:spcPts val="600"/>
              </a:spcBef>
              <a:spcAft>
                <a:spcPts val="600"/>
              </a:spcAft>
              <a:buFont typeface="Wingdings" panose="05000000000000000000" pitchFamily="2" charset="2"/>
              <a:buChar char="Ø"/>
            </a:pPr>
            <a:r>
              <a:rPr lang="en-US" sz="1600" dirty="0"/>
              <a:t>Augmenting Program waste, fraud, and abuse prevention measures</a:t>
            </a:r>
          </a:p>
        </p:txBody>
      </p:sp>
    </p:spTree>
    <p:custDataLst>
      <p:custData r:id="rId1"/>
      <p:custData r:id="rId2"/>
    </p:custDataLst>
    <p:extLst>
      <p:ext uri="{BB962C8B-B14F-4D97-AF65-F5344CB8AC3E}">
        <p14:creationId xmlns:p14="http://schemas.microsoft.com/office/powerpoint/2010/main" val="3226172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32820" y="310341"/>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Upcoming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574C4B49-5F7F-4CAD-4B78-D5CB6BEAE2F9}"/>
              </a:ext>
            </a:extLst>
          </p:cNvPr>
          <p:cNvSpPr txBox="1"/>
          <p:nvPr/>
        </p:nvSpPr>
        <p:spPr>
          <a:xfrm>
            <a:off x="1053737" y="1506583"/>
            <a:ext cx="9675223" cy="984885"/>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sz="1600" b="1" dirty="0">
                <a:solidFill>
                  <a:schemeClr val="tx1">
                    <a:lumMod val="50000"/>
                  </a:schemeClr>
                </a:solidFill>
              </a:rPr>
              <a:t>Collecting and handling demographics of benefit qualifying persons (BQP)</a:t>
            </a:r>
          </a:p>
          <a:p>
            <a:pPr marL="285750" indent="-285750">
              <a:spcBef>
                <a:spcPts val="600"/>
              </a:spcBef>
              <a:spcAft>
                <a:spcPts val="600"/>
              </a:spcAft>
              <a:buFont typeface="Arial" panose="020B0604020202020204" pitchFamily="34" charset="0"/>
              <a:buChar char="•"/>
            </a:pPr>
            <a:r>
              <a:rPr lang="en-US" sz="1600" b="1" dirty="0"/>
              <a:t>Formalizing an enrollment pathway for low-income California residents who do not have assigned SSNs</a:t>
            </a:r>
          </a:p>
        </p:txBody>
      </p:sp>
    </p:spTree>
    <p:custDataLst>
      <p:custData r:id="rId1"/>
      <p:custData r:id="rId2"/>
    </p:custDataLst>
    <p:extLst>
      <p:ext uri="{BB962C8B-B14F-4D97-AF65-F5344CB8AC3E}">
        <p14:creationId xmlns:p14="http://schemas.microsoft.com/office/powerpoint/2010/main" val="2421913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32820" y="310341"/>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Database Matching to Confirm Eligibility</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574C4B49-5F7F-4CAD-4B78-D5CB6BEAE2F9}"/>
              </a:ext>
            </a:extLst>
          </p:cNvPr>
          <p:cNvSpPr txBox="1"/>
          <p:nvPr/>
        </p:nvSpPr>
        <p:spPr>
          <a:xfrm>
            <a:off x="1053737" y="1123406"/>
            <a:ext cx="10223863" cy="3401444"/>
          </a:xfrm>
          <a:prstGeom prst="rect">
            <a:avLst/>
          </a:prstGeom>
          <a:noFill/>
        </p:spPr>
        <p:txBody>
          <a:bodyPr wrap="square" rtlCol="0">
            <a:spAutoFit/>
          </a:bodyPr>
          <a:lstStyle/>
          <a:p>
            <a:pPr marL="0" lvl="1">
              <a:lnSpc>
                <a:spcPct val="150000"/>
              </a:lnSpc>
              <a:spcBef>
                <a:spcPts val="600"/>
              </a:spcBef>
              <a:spcAft>
                <a:spcPts val="600"/>
              </a:spcAft>
            </a:pPr>
            <a:r>
              <a:rPr lang="en-US" sz="1600" dirty="0">
                <a:solidFill>
                  <a:schemeClr val="tx1">
                    <a:lumMod val="50000"/>
                  </a:schemeClr>
                </a:solidFill>
              </a:rPr>
              <a:t>The significant positive impact to the Program from the integration with the CalFresh Confirm Hub is undeniable</a:t>
            </a:r>
          </a:p>
          <a:p>
            <a:pPr marL="0" lvl="1">
              <a:lnSpc>
                <a:spcPct val="150000"/>
              </a:lnSpc>
              <a:spcBef>
                <a:spcPts val="600"/>
              </a:spcBef>
              <a:spcAft>
                <a:spcPts val="600"/>
              </a:spcAft>
            </a:pPr>
            <a:r>
              <a:rPr lang="en-US" sz="1600" dirty="0">
                <a:solidFill>
                  <a:schemeClr val="tx1">
                    <a:lumMod val="50000"/>
                  </a:schemeClr>
                </a:solidFill>
              </a:rPr>
              <a:t>During 2023, approval decisions were rendered for:</a:t>
            </a:r>
          </a:p>
          <a:p>
            <a:pPr marL="742950" lvl="2" indent="-285750">
              <a:lnSpc>
                <a:spcPct val="150000"/>
              </a:lnSpc>
              <a:spcBef>
                <a:spcPts val="600"/>
              </a:spcBef>
              <a:spcAft>
                <a:spcPts val="600"/>
              </a:spcAft>
              <a:buFont typeface="Arial" panose="020B0604020202020204" pitchFamily="34" charset="0"/>
              <a:buChar char="•"/>
            </a:pPr>
            <a:r>
              <a:rPr lang="en-US" sz="1600" dirty="0">
                <a:solidFill>
                  <a:schemeClr val="tx1">
                    <a:lumMod val="50000"/>
                  </a:schemeClr>
                </a:solidFill>
              </a:rPr>
              <a:t>666,024 applicants’ enrollments based on CalFresh Confirm matches</a:t>
            </a:r>
          </a:p>
          <a:p>
            <a:pPr marL="742950" lvl="2" indent="-285750">
              <a:lnSpc>
                <a:spcPct val="150000"/>
              </a:lnSpc>
              <a:spcBef>
                <a:spcPts val="600"/>
              </a:spcBef>
              <a:spcAft>
                <a:spcPts val="600"/>
              </a:spcAft>
              <a:buFont typeface="Arial" panose="020B0604020202020204" pitchFamily="34" charset="0"/>
              <a:buChar char="•"/>
            </a:pPr>
            <a:r>
              <a:rPr lang="en-US" sz="1600" dirty="0">
                <a:solidFill>
                  <a:schemeClr val="tx1">
                    <a:lumMod val="50000"/>
                  </a:schemeClr>
                </a:solidFill>
              </a:rPr>
              <a:t>469,673 subscribers’ renewals based on CalFresh Confirm matches</a:t>
            </a:r>
          </a:p>
          <a:p>
            <a:pPr marL="0" lvl="1">
              <a:lnSpc>
                <a:spcPct val="150000"/>
              </a:lnSpc>
              <a:spcBef>
                <a:spcPts val="600"/>
              </a:spcBef>
              <a:spcAft>
                <a:spcPts val="600"/>
              </a:spcAft>
            </a:pPr>
            <a:r>
              <a:rPr lang="en-US" sz="1600" dirty="0">
                <a:solidFill>
                  <a:schemeClr val="tx1">
                    <a:lumMod val="50000"/>
                  </a:schemeClr>
                </a:solidFill>
              </a:rPr>
              <a:t>USAC utilizes a federal data connection with the federal data connections with the Centers for Medicare and Medicaid Services (CMS) to verify participation in Medicaid</a:t>
            </a:r>
          </a:p>
          <a:p>
            <a:pPr marL="0" lvl="1">
              <a:lnSpc>
                <a:spcPct val="150000"/>
              </a:lnSpc>
              <a:spcBef>
                <a:spcPts val="600"/>
              </a:spcBef>
              <a:spcAft>
                <a:spcPts val="600"/>
              </a:spcAft>
            </a:pPr>
            <a:r>
              <a:rPr lang="en-US" sz="1600" dirty="0">
                <a:solidFill>
                  <a:schemeClr val="tx1">
                    <a:lumMod val="50000"/>
                  </a:schemeClr>
                </a:solidFill>
              </a:rPr>
              <a:t>The Program’s attempts to gain access to a CMS data connection have been unsuccessful</a:t>
            </a:r>
          </a:p>
        </p:txBody>
      </p:sp>
    </p:spTree>
    <p:custDataLst>
      <p:custData r:id="rId1"/>
      <p:custData r:id="rId2"/>
    </p:custDataLst>
    <p:extLst>
      <p:ext uri="{BB962C8B-B14F-4D97-AF65-F5344CB8AC3E}">
        <p14:creationId xmlns:p14="http://schemas.microsoft.com/office/powerpoint/2010/main" val="423955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32820" y="310341"/>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Program Participation – LifeLine Subscribers – Age Distribution</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pic>
        <p:nvPicPr>
          <p:cNvPr id="3" name="Picture 2">
            <a:extLst>
              <a:ext uri="{FF2B5EF4-FFF2-40B4-BE49-F238E27FC236}">
                <a16:creationId xmlns:a16="http://schemas.microsoft.com/office/drawing/2014/main" id="{38350515-3580-2697-B1A8-A9757F5234E8}"/>
              </a:ext>
            </a:extLst>
          </p:cNvPr>
          <p:cNvPicPr>
            <a:picLocks noChangeAspect="1"/>
          </p:cNvPicPr>
          <p:nvPr/>
        </p:nvPicPr>
        <p:blipFill>
          <a:blip r:embed="rId4"/>
          <a:stretch>
            <a:fillRect/>
          </a:stretch>
        </p:blipFill>
        <p:spPr>
          <a:xfrm>
            <a:off x="1411267" y="1224616"/>
            <a:ext cx="9235440" cy="5209367"/>
          </a:xfrm>
          <a:prstGeom prst="rect">
            <a:avLst/>
          </a:prstGeom>
        </p:spPr>
      </p:pic>
    </p:spTree>
    <p:custDataLst>
      <p:custData r:id="rId1"/>
      <p:custData r:id="rId2"/>
    </p:custDataLst>
    <p:extLst>
      <p:ext uri="{BB962C8B-B14F-4D97-AF65-F5344CB8AC3E}">
        <p14:creationId xmlns:p14="http://schemas.microsoft.com/office/powerpoint/2010/main" val="1144006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52820" y="454874"/>
            <a:ext cx="7918450" cy="587308"/>
          </a:xfrm>
        </p:spPr>
        <p:txBody>
          <a:bodyPr>
            <a:normAutofit/>
          </a:bodyPr>
          <a:lstStyle/>
          <a:p>
            <a:r>
              <a:rPr lang="en-US" sz="3500" dirty="0"/>
              <a:t>Program and Operations Reports </a:t>
            </a:r>
          </a:p>
          <a:p>
            <a:endParaRPr lang="en-US" dirty="0"/>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681755" y="1042182"/>
            <a:ext cx="10741025" cy="5541498"/>
          </a:xfrm>
        </p:spPr>
        <p:txBody>
          <a:bodyPr/>
          <a:lstStyle/>
          <a:p>
            <a:pPr marL="285750" indent="-285750">
              <a:buFont typeface="Arial" panose="020B0604020202020204" pitchFamily="34" charset="0"/>
              <a:buChar char="•"/>
            </a:pPr>
            <a:r>
              <a:rPr lang="en-US" sz="1600" dirty="0"/>
              <a:t>Program Participation – Active LifeLine Subscribers</a:t>
            </a:r>
          </a:p>
          <a:p>
            <a:pPr marL="285750" indent="-285750">
              <a:buFont typeface="Arial" panose="020B0604020202020204" pitchFamily="34" charset="0"/>
              <a:buChar char="•"/>
            </a:pPr>
            <a:r>
              <a:rPr lang="en-US" sz="1600" dirty="0"/>
              <a:t>Program Participation - Top 20 Counties </a:t>
            </a:r>
          </a:p>
          <a:p>
            <a:pPr marL="285750" indent="-285750">
              <a:buFont typeface="Arial" panose="020B0604020202020204" pitchFamily="34" charset="0"/>
              <a:buChar char="•"/>
            </a:pPr>
            <a:r>
              <a:rPr lang="en-US" sz="1600" dirty="0"/>
              <a:t>Wireless:  Response &amp; Approval Rates – All Form Types</a:t>
            </a:r>
          </a:p>
          <a:p>
            <a:pPr marL="285750" indent="-285750">
              <a:buFont typeface="Arial" panose="020B0604020202020204" pitchFamily="34" charset="0"/>
              <a:buChar char="•"/>
            </a:pPr>
            <a:r>
              <a:rPr lang="en-US" sz="1600" dirty="0"/>
              <a:t>Wireline:  Response &amp; Approval Rates – All Form Types</a:t>
            </a:r>
          </a:p>
          <a:p>
            <a:pPr marL="285750" indent="-285750">
              <a:buFont typeface="Arial" panose="020B0604020202020204" pitchFamily="34" charset="0"/>
              <a:buChar char="•"/>
            </a:pPr>
            <a:r>
              <a:rPr lang="en-US" sz="1600" dirty="0"/>
              <a:t>Top 5 Denial Reasons – New Enrollment Applications</a:t>
            </a:r>
          </a:p>
          <a:p>
            <a:pPr marL="285750" indent="-285750">
              <a:buFont typeface="Arial" panose="020B0604020202020204" pitchFamily="34" charset="0"/>
              <a:buChar char="•"/>
            </a:pPr>
            <a:r>
              <a:rPr lang="en-US" sz="1600" dirty="0"/>
              <a:t>Top 5 Denial Reasons – Renewal Forms</a:t>
            </a:r>
          </a:p>
          <a:p>
            <a:pPr marL="285750" indent="-285750">
              <a:buFont typeface="Arial" panose="020B0604020202020204" pitchFamily="34" charset="0"/>
              <a:buChar char="•"/>
            </a:pPr>
            <a:r>
              <a:rPr lang="en-US" sz="1600" dirty="0"/>
              <a:t>Subscriber Count Trends for Largest Service Providers</a:t>
            </a:r>
          </a:p>
          <a:p>
            <a:pPr marL="285750" indent="-285750">
              <a:buFont typeface="Arial" panose="020B0604020202020204" pitchFamily="34" charset="0"/>
              <a:buChar char="•"/>
            </a:pPr>
            <a:r>
              <a:rPr lang="en-US" sz="1600" dirty="0"/>
              <a:t>Top 5 Service Providers by Subscriber Counts</a:t>
            </a:r>
          </a:p>
          <a:p>
            <a:pPr marL="285750" indent="-285750">
              <a:buFont typeface="Arial" panose="020B0604020202020204" pitchFamily="34" charset="0"/>
              <a:buChar char="•"/>
            </a:pPr>
            <a:r>
              <a:rPr lang="en-US" sz="1600" dirty="0"/>
              <a:t>Enrollment Eligibility Methods – Program versus Income </a:t>
            </a:r>
          </a:p>
          <a:p>
            <a:pPr marL="285750" indent="-285750">
              <a:buFont typeface="Arial" panose="020B0604020202020204" pitchFamily="34" charset="0"/>
              <a:buChar char="•"/>
            </a:pPr>
            <a:r>
              <a:rPr lang="en-US" sz="1600" dirty="0"/>
              <a:t>Enrollment Eligibility Methods – By Qualifying Program</a:t>
            </a:r>
          </a:p>
          <a:p>
            <a:pPr marL="285750" indent="-285750">
              <a:buFont typeface="Arial" panose="020B0604020202020204" pitchFamily="34" charset="0"/>
              <a:buChar char="•"/>
            </a:pPr>
            <a:r>
              <a:rPr lang="en-US" sz="1600" dirty="0"/>
              <a:t>Enrollment Application Volumes By Received Channel</a:t>
            </a:r>
          </a:p>
          <a:p>
            <a:pPr marL="285750" indent="-285750">
              <a:buFont typeface="Arial" panose="020B0604020202020204" pitchFamily="34" charset="0"/>
              <a:buChar char="•"/>
            </a:pPr>
            <a:r>
              <a:rPr lang="en-US" sz="1600" dirty="0"/>
              <a:t>Renewal Form Volumes By Received Channel</a:t>
            </a:r>
          </a:p>
          <a:p>
            <a:pPr marL="285750" indent="-285750">
              <a:buFont typeface="Arial" panose="020B0604020202020204" pitchFamily="34" charset="0"/>
              <a:buChar char="•"/>
            </a:pPr>
            <a:r>
              <a:rPr lang="en-US" sz="1600" dirty="0"/>
              <a:t>Renewal Rate</a:t>
            </a:r>
          </a:p>
          <a:p>
            <a:pPr marL="285750" indent="-285750">
              <a:buFont typeface="Arial" panose="020B0604020202020204" pitchFamily="34" charset="0"/>
              <a:buChar char="•"/>
            </a:pPr>
            <a:r>
              <a:rPr lang="en-US" sz="1600" dirty="0"/>
              <a:t>Standalone IEH Volume By Received Channel</a:t>
            </a:r>
          </a:p>
          <a:p>
            <a:pPr marL="285750" indent="-285750">
              <a:buFont typeface="Arial" panose="020B0604020202020204" pitchFamily="34" charset="0"/>
              <a:buChar char="•"/>
            </a:pPr>
            <a:r>
              <a:rPr lang="en-US" sz="1600" dirty="0"/>
              <a:t>Call Volumes – English &amp; Spanish</a:t>
            </a:r>
          </a:p>
          <a:p>
            <a:pPr marL="285750" indent="-285750">
              <a:buFont typeface="Arial" panose="020B0604020202020204" pitchFamily="34" charset="0"/>
              <a:buChar char="•"/>
            </a:pPr>
            <a:r>
              <a:rPr lang="en-US" sz="1600" dirty="0"/>
              <a:t>Call Volumes – Other Supported Languages</a:t>
            </a:r>
          </a:p>
          <a:p>
            <a:endParaRPr lang="en-US" dirty="0"/>
          </a:p>
          <a:p>
            <a:endParaRPr lang="en-US" dirty="0"/>
          </a:p>
        </p:txBody>
      </p:sp>
    </p:spTree>
    <p:custDataLst>
      <p:custData r:id="rId1"/>
      <p:custData r:id="rId2"/>
    </p:custDataLst>
    <p:extLst>
      <p:ext uri="{BB962C8B-B14F-4D97-AF65-F5344CB8AC3E}">
        <p14:creationId xmlns:p14="http://schemas.microsoft.com/office/powerpoint/2010/main" val="185120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463386"/>
            <a:ext cx="9955680" cy="587308"/>
          </a:xfrm>
        </p:spPr>
        <p:txBody>
          <a:bodyPr>
            <a:normAutofit/>
          </a:bodyPr>
          <a:lstStyle/>
          <a:p>
            <a:r>
              <a:rPr lang="en-US" sz="3200" dirty="0"/>
              <a:t>Program Participation – Active LifeLine Subscribers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sp>
        <p:nvSpPr>
          <p:cNvPr id="4" name="TextBox 3">
            <a:extLst>
              <a:ext uri="{FF2B5EF4-FFF2-40B4-BE49-F238E27FC236}">
                <a16:creationId xmlns:a16="http://schemas.microsoft.com/office/drawing/2014/main" id="{31E48660-B14E-46A0-87A7-9A990EABC68C}"/>
              </a:ext>
            </a:extLst>
          </p:cNvPr>
          <p:cNvSpPr txBox="1">
            <a:spLocks/>
          </p:cNvSpPr>
          <p:nvPr/>
        </p:nvSpPr>
        <p:spPr>
          <a:xfrm>
            <a:off x="793184" y="1616516"/>
            <a:ext cx="8437901" cy="1671740"/>
          </a:xfrm>
          <a:prstGeom prst="rect">
            <a:avLst/>
          </a:prstGeom>
          <a:noFill/>
        </p:spPr>
        <p:txBody>
          <a:bodyPr wrap="square" lIns="91440" tIns="45720" rIns="91440" bIns="45720" anchor="t">
            <a:spAutoFit/>
          </a:bodyPr>
          <a:lstStyle/>
          <a:p>
            <a:pPr marL="0" lvl="1">
              <a:lnSpc>
                <a:spcPct val="150000"/>
              </a:lnSpc>
              <a:spcBef>
                <a:spcPct val="20000"/>
              </a:spcBef>
            </a:pPr>
            <a:r>
              <a:rPr lang="en-US" sz="1600" i="1" dirty="0">
                <a:solidFill>
                  <a:schemeClr val="tx2"/>
                </a:solidFill>
              </a:rPr>
              <a:t>Current: Total Number of Active LifeLine Subscribers as of March 1, 2024</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Wireless: 1,094,738</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Wireline:  136,145</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Total: 1,230,883</a:t>
            </a:r>
          </a:p>
        </p:txBody>
      </p:sp>
      <p:sp>
        <p:nvSpPr>
          <p:cNvPr id="5" name="TextBox 4">
            <a:extLst>
              <a:ext uri="{FF2B5EF4-FFF2-40B4-BE49-F238E27FC236}">
                <a16:creationId xmlns:a16="http://schemas.microsoft.com/office/drawing/2014/main" id="{25E5A4C4-A42F-4009-AE71-B6A53DFA6492}"/>
              </a:ext>
            </a:extLst>
          </p:cNvPr>
          <p:cNvSpPr txBox="1">
            <a:spLocks/>
          </p:cNvSpPr>
          <p:nvPr/>
        </p:nvSpPr>
        <p:spPr>
          <a:xfrm>
            <a:off x="793184" y="3813809"/>
            <a:ext cx="10605631" cy="1671740"/>
          </a:xfrm>
          <a:prstGeom prst="rect">
            <a:avLst/>
          </a:prstGeom>
          <a:noFill/>
        </p:spPr>
        <p:txBody>
          <a:bodyPr wrap="square">
            <a:spAutoFit/>
          </a:bodyPr>
          <a:lstStyle/>
          <a:p>
            <a:pPr marL="0" lvl="1">
              <a:lnSpc>
                <a:spcPct val="150000"/>
              </a:lnSpc>
              <a:spcBef>
                <a:spcPct val="20000"/>
              </a:spcBef>
            </a:pPr>
            <a:r>
              <a:rPr lang="en-US" sz="1600" i="1" dirty="0">
                <a:solidFill>
                  <a:schemeClr val="tx2"/>
                </a:solidFill>
              </a:rPr>
              <a:t>December 2023 Administrative Committee Meeting: Total Number of Enrolled Subscribers as of December 1, 2023</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Wireless: 1,000,314</a:t>
            </a:r>
            <a:endParaRPr lang="en-US" sz="16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Wireline:  150,821 </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Total: 1,151,135</a:t>
            </a:r>
          </a:p>
        </p:txBody>
      </p:sp>
    </p:spTree>
    <p:custDataLst>
      <p:custData r:id="rId1"/>
      <p:custData r:id="rId2"/>
    </p:custDataLst>
    <p:extLst>
      <p:ext uri="{BB962C8B-B14F-4D97-AF65-F5344CB8AC3E}">
        <p14:creationId xmlns:p14="http://schemas.microsoft.com/office/powerpoint/2010/main" val="245314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463386"/>
            <a:ext cx="9334885" cy="898690"/>
          </a:xfrm>
        </p:spPr>
        <p:txBody>
          <a:bodyPr>
            <a:normAutofit lnSpcReduction="10000"/>
          </a:bodyPr>
          <a:lstStyle/>
          <a:p>
            <a:r>
              <a:rPr lang="en-US" sz="3200"/>
              <a:t>Top 20 Counties By Active Subscribers’ LifeLine Service Addresses </a:t>
            </a:r>
            <a:endParaRPr lang="en-US" sz="3200" dirty="0"/>
          </a:p>
        </p:txBody>
      </p:sp>
      <p:graphicFrame>
        <p:nvGraphicFramePr>
          <p:cNvPr id="7" name="Table 6">
            <a:extLst>
              <a:ext uri="{FF2B5EF4-FFF2-40B4-BE49-F238E27FC236}">
                <a16:creationId xmlns:a16="http://schemas.microsoft.com/office/drawing/2014/main" id="{E0A63489-923F-C00E-FFB7-A2BD271EA775}"/>
              </a:ext>
            </a:extLst>
          </p:cNvPr>
          <p:cNvGraphicFramePr>
            <a:graphicFrameLocks noGrp="1"/>
          </p:cNvGraphicFramePr>
          <p:nvPr>
            <p:extLst>
              <p:ext uri="{D42A27DB-BD31-4B8C-83A1-F6EECF244321}">
                <p14:modId xmlns:p14="http://schemas.microsoft.com/office/powerpoint/2010/main" val="3202335221"/>
              </p:ext>
            </p:extLst>
          </p:nvPr>
        </p:nvGraphicFramePr>
        <p:xfrm>
          <a:off x="2256817" y="1362076"/>
          <a:ext cx="5483530" cy="4917204"/>
        </p:xfrm>
        <a:graphic>
          <a:graphicData uri="http://schemas.openxmlformats.org/drawingml/2006/table">
            <a:tbl>
              <a:tblPr>
                <a:tableStyleId>{5C22544A-7EE6-4342-B048-85BDC9FD1C3A}</a:tableStyleId>
              </a:tblPr>
              <a:tblGrid>
                <a:gridCol w="2016493">
                  <a:extLst>
                    <a:ext uri="{9D8B030D-6E8A-4147-A177-3AD203B41FA5}">
                      <a16:colId xmlns:a16="http://schemas.microsoft.com/office/drawing/2014/main" val="1512547514"/>
                    </a:ext>
                  </a:extLst>
                </a:gridCol>
                <a:gridCol w="3467037">
                  <a:extLst>
                    <a:ext uri="{9D8B030D-6E8A-4147-A177-3AD203B41FA5}">
                      <a16:colId xmlns:a16="http://schemas.microsoft.com/office/drawing/2014/main" val="2553185763"/>
                    </a:ext>
                  </a:extLst>
                </a:gridCol>
              </a:tblGrid>
              <a:tr h="234764">
                <a:tc>
                  <a:txBody>
                    <a:bodyPr/>
                    <a:lstStyle/>
                    <a:p>
                      <a:pPr algn="l" fontAlgn="b"/>
                      <a:r>
                        <a:rPr lang="en-US" sz="1400" b="1" u="none" strike="noStrike" dirty="0">
                          <a:effectLst/>
                        </a:rPr>
                        <a:t>County</a:t>
                      </a:r>
                      <a:endParaRPr lang="en-US" sz="1400" b="1" i="0" u="none" strike="noStrike" dirty="0">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b="1" u="none" strike="noStrike" dirty="0">
                          <a:effectLst/>
                        </a:rPr>
                        <a:t>Total Active Subscribers</a:t>
                      </a:r>
                      <a:endParaRPr lang="en-US" sz="1400" b="1" i="0" u="none" strike="noStrike" dirty="0">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3317051955"/>
                  </a:ext>
                </a:extLst>
              </a:tr>
              <a:tr h="234764">
                <a:tc>
                  <a:txBody>
                    <a:bodyPr/>
                    <a:lstStyle/>
                    <a:p>
                      <a:pPr algn="l" fontAlgn="b"/>
                      <a:r>
                        <a:rPr lang="en-US" sz="1400" u="none" strike="noStrike">
                          <a:effectLst/>
                        </a:rPr>
                        <a:t>Los Angeles</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dirty="0">
                          <a:effectLst/>
                        </a:rPr>
                        <a:t>345,630</a:t>
                      </a:r>
                      <a:endParaRPr lang="en-US" sz="1400" b="0" i="0" u="none" strike="noStrike" dirty="0">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4009839101"/>
                  </a:ext>
                </a:extLst>
              </a:tr>
              <a:tr h="234764">
                <a:tc>
                  <a:txBody>
                    <a:bodyPr/>
                    <a:lstStyle/>
                    <a:p>
                      <a:pPr algn="l" fontAlgn="b"/>
                      <a:r>
                        <a:rPr lang="en-US" sz="1400" u="none" strike="noStrike">
                          <a:effectLst/>
                        </a:rPr>
                        <a:t>San Diego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88,733</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383904781"/>
                  </a:ext>
                </a:extLst>
              </a:tr>
              <a:tr h="234764">
                <a:tc>
                  <a:txBody>
                    <a:bodyPr/>
                    <a:lstStyle/>
                    <a:p>
                      <a:pPr algn="l" fontAlgn="b"/>
                      <a:r>
                        <a:rPr lang="en-US" sz="1400" u="none" strike="noStrike">
                          <a:effectLst/>
                        </a:rPr>
                        <a:t>San Bernardino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84,600</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1492102502"/>
                  </a:ext>
                </a:extLst>
              </a:tr>
              <a:tr h="234764">
                <a:tc>
                  <a:txBody>
                    <a:bodyPr/>
                    <a:lstStyle/>
                    <a:p>
                      <a:pPr algn="l" fontAlgn="b"/>
                      <a:r>
                        <a:rPr lang="en-US" sz="1400" u="none" strike="noStrike">
                          <a:effectLst/>
                        </a:rPr>
                        <a:t>Riverside</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80,685</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3782256551"/>
                  </a:ext>
                </a:extLst>
              </a:tr>
              <a:tr h="234764">
                <a:tc>
                  <a:txBody>
                    <a:bodyPr/>
                    <a:lstStyle/>
                    <a:p>
                      <a:pPr algn="l" fontAlgn="b"/>
                      <a:r>
                        <a:rPr lang="en-US" sz="1400" u="none" strike="noStrike">
                          <a:effectLst/>
                        </a:rPr>
                        <a:t>Orange</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75,907</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3652246693"/>
                  </a:ext>
                </a:extLst>
              </a:tr>
              <a:tr h="234764">
                <a:tc>
                  <a:txBody>
                    <a:bodyPr/>
                    <a:lstStyle/>
                    <a:p>
                      <a:pPr algn="l" fontAlgn="b"/>
                      <a:r>
                        <a:rPr lang="en-US" sz="1400" u="none" strike="noStrike">
                          <a:effectLst/>
                        </a:rPr>
                        <a:t>Sacramento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61,239</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957368514"/>
                  </a:ext>
                </a:extLst>
              </a:tr>
              <a:tr h="234764">
                <a:tc>
                  <a:txBody>
                    <a:bodyPr/>
                    <a:lstStyle/>
                    <a:p>
                      <a:pPr algn="l" fontAlgn="b"/>
                      <a:r>
                        <a:rPr lang="en-US" sz="1400" u="none" strike="noStrike">
                          <a:effectLst/>
                        </a:rPr>
                        <a:t>Fresno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51,945</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126195837"/>
                  </a:ext>
                </a:extLst>
              </a:tr>
              <a:tr h="234764">
                <a:tc>
                  <a:txBody>
                    <a:bodyPr/>
                    <a:lstStyle/>
                    <a:p>
                      <a:pPr algn="l" fontAlgn="b"/>
                      <a:r>
                        <a:rPr lang="en-US" sz="1400" u="none" strike="noStrike">
                          <a:effectLst/>
                        </a:rPr>
                        <a:t>Kern</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48,851</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3067451601"/>
                  </a:ext>
                </a:extLst>
              </a:tr>
              <a:tr h="234764">
                <a:tc>
                  <a:txBody>
                    <a:bodyPr/>
                    <a:lstStyle/>
                    <a:p>
                      <a:pPr algn="l" fontAlgn="b"/>
                      <a:r>
                        <a:rPr lang="en-US" sz="1400" u="none" strike="noStrike" dirty="0">
                          <a:effectLst/>
                        </a:rPr>
                        <a:t>Alameda</a:t>
                      </a:r>
                      <a:endParaRPr lang="en-US" sz="1400" b="0" i="0" u="none" strike="noStrike" dirty="0">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37,391</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759174532"/>
                  </a:ext>
                </a:extLst>
              </a:tr>
              <a:tr h="234764">
                <a:tc>
                  <a:txBody>
                    <a:bodyPr/>
                    <a:lstStyle/>
                    <a:p>
                      <a:pPr algn="l" fontAlgn="b"/>
                      <a:r>
                        <a:rPr lang="en-US" sz="1400" u="none" strike="noStrike">
                          <a:effectLst/>
                        </a:rPr>
                        <a:t>San Francisco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34,319</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95140797"/>
                  </a:ext>
                </a:extLst>
              </a:tr>
              <a:tr h="234764">
                <a:tc>
                  <a:txBody>
                    <a:bodyPr/>
                    <a:lstStyle/>
                    <a:p>
                      <a:pPr algn="l" fontAlgn="b"/>
                      <a:r>
                        <a:rPr lang="en-US" sz="1400" u="none" strike="noStrike">
                          <a:effectLst/>
                        </a:rPr>
                        <a:t>Santa Clara</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dirty="0">
                          <a:effectLst/>
                        </a:rPr>
                        <a:t>31,417</a:t>
                      </a:r>
                      <a:endParaRPr lang="en-US" sz="1400" b="0" i="0" u="none" strike="noStrike" dirty="0">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936697946"/>
                  </a:ext>
                </a:extLst>
              </a:tr>
              <a:tr h="234764">
                <a:tc>
                  <a:txBody>
                    <a:bodyPr/>
                    <a:lstStyle/>
                    <a:p>
                      <a:pPr algn="l" fontAlgn="b"/>
                      <a:r>
                        <a:rPr lang="en-US" sz="1400" u="none" strike="noStrike">
                          <a:effectLst/>
                        </a:rPr>
                        <a:t>San Joaquin</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28,905</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726951496"/>
                  </a:ext>
                </a:extLst>
              </a:tr>
              <a:tr h="234764">
                <a:tc>
                  <a:txBody>
                    <a:bodyPr/>
                    <a:lstStyle/>
                    <a:p>
                      <a:pPr algn="l" fontAlgn="b"/>
                      <a:r>
                        <a:rPr lang="en-US" sz="1400" u="none" strike="noStrike">
                          <a:effectLst/>
                        </a:rPr>
                        <a:t>Stanislaus</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21,383</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1696462395"/>
                  </a:ext>
                </a:extLst>
              </a:tr>
              <a:tr h="234764">
                <a:tc>
                  <a:txBody>
                    <a:bodyPr/>
                    <a:lstStyle/>
                    <a:p>
                      <a:pPr algn="l" fontAlgn="b"/>
                      <a:r>
                        <a:rPr lang="en-US" sz="1400" u="none" strike="noStrike">
                          <a:effectLst/>
                        </a:rPr>
                        <a:t>Contra Costa</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21,054</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947132947"/>
                  </a:ext>
                </a:extLst>
              </a:tr>
              <a:tr h="234764">
                <a:tc>
                  <a:txBody>
                    <a:bodyPr/>
                    <a:lstStyle/>
                    <a:p>
                      <a:pPr algn="l" fontAlgn="b"/>
                      <a:r>
                        <a:rPr lang="en-US" sz="1400" u="none" strike="noStrike">
                          <a:effectLst/>
                        </a:rPr>
                        <a:t>Tulare</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18,383</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583749732"/>
                  </a:ext>
                </a:extLst>
              </a:tr>
              <a:tr h="234764">
                <a:tc>
                  <a:txBody>
                    <a:bodyPr/>
                    <a:lstStyle/>
                    <a:p>
                      <a:pPr algn="l" fontAlgn="b"/>
                      <a:r>
                        <a:rPr lang="en-US" sz="1400" u="none" strike="noStrike">
                          <a:effectLst/>
                        </a:rPr>
                        <a:t>Imperial</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17,512</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4204439145"/>
                  </a:ext>
                </a:extLst>
              </a:tr>
              <a:tr h="234764">
                <a:tc>
                  <a:txBody>
                    <a:bodyPr/>
                    <a:lstStyle/>
                    <a:p>
                      <a:pPr algn="l" fontAlgn="b"/>
                      <a:r>
                        <a:rPr lang="en-US" sz="1400" u="none" strike="noStrike">
                          <a:effectLst/>
                        </a:rPr>
                        <a:t>Ventura</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14,845</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994870437"/>
                  </a:ext>
                </a:extLst>
              </a:tr>
              <a:tr h="234764">
                <a:tc>
                  <a:txBody>
                    <a:bodyPr/>
                    <a:lstStyle/>
                    <a:p>
                      <a:pPr algn="l" fontAlgn="b"/>
                      <a:r>
                        <a:rPr lang="en-US" sz="1400" u="none" strike="noStrike">
                          <a:effectLst/>
                        </a:rPr>
                        <a:t>Merced</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13,447</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2059997993"/>
                  </a:ext>
                </a:extLst>
              </a:tr>
              <a:tr h="0">
                <a:tc>
                  <a:txBody>
                    <a:bodyPr/>
                    <a:lstStyle/>
                    <a:p>
                      <a:pPr algn="l" fontAlgn="b"/>
                      <a:r>
                        <a:rPr lang="en-US" sz="1400" u="none" strike="noStrike">
                          <a:effectLst/>
                        </a:rPr>
                        <a:t>Monterey</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a:effectLst/>
                        </a:rPr>
                        <a:t>12,586</a:t>
                      </a:r>
                      <a:endParaRPr lang="en-US" sz="1400" b="0" i="0" u="none" strike="noStrike">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1745694809"/>
                  </a:ext>
                </a:extLst>
              </a:tr>
              <a:tr h="234764">
                <a:tc>
                  <a:txBody>
                    <a:bodyPr/>
                    <a:lstStyle/>
                    <a:p>
                      <a:pPr algn="l" fontAlgn="b"/>
                      <a:r>
                        <a:rPr lang="en-US" sz="1400" u="none" strike="noStrike">
                          <a:effectLst/>
                        </a:rPr>
                        <a:t>Solano</a:t>
                      </a:r>
                      <a:endParaRPr lang="en-US" sz="1400" b="0" i="0" u="none" strike="noStrike">
                        <a:solidFill>
                          <a:srgbClr val="000000"/>
                        </a:solidFill>
                        <a:effectLst/>
                        <a:latin typeface="Arial" panose="020B0604020202020204" pitchFamily="34" charset="0"/>
                      </a:endParaRPr>
                    </a:p>
                  </a:txBody>
                  <a:tcPr marL="8564" marR="8564" marT="8564" marB="0" anchor="b">
                    <a:noFill/>
                  </a:tcPr>
                </a:tc>
                <a:tc>
                  <a:txBody>
                    <a:bodyPr/>
                    <a:lstStyle/>
                    <a:p>
                      <a:pPr algn="ctr" fontAlgn="b"/>
                      <a:r>
                        <a:rPr lang="en-US" sz="1400" u="none" strike="noStrike" dirty="0">
                          <a:effectLst/>
                        </a:rPr>
                        <a:t>12,474</a:t>
                      </a:r>
                      <a:endParaRPr lang="en-US" sz="1400" b="0" i="0" u="none" strike="noStrike" dirty="0">
                        <a:solidFill>
                          <a:srgbClr val="000000"/>
                        </a:solidFill>
                        <a:effectLst/>
                        <a:latin typeface="Arial" panose="020B0604020202020204" pitchFamily="34" charset="0"/>
                      </a:endParaRPr>
                    </a:p>
                  </a:txBody>
                  <a:tcPr marL="8564" marR="8564" marT="8564" marB="0" anchor="b">
                    <a:noFill/>
                  </a:tcPr>
                </a:tc>
                <a:extLst>
                  <a:ext uri="{0D108BD9-81ED-4DB2-BD59-A6C34878D82A}">
                    <a16:rowId xmlns:a16="http://schemas.microsoft.com/office/drawing/2014/main" val="1952029254"/>
                  </a:ext>
                </a:extLst>
              </a:tr>
            </a:tbl>
          </a:graphicData>
        </a:graphic>
      </p:graphicFrame>
      <p:sp>
        <p:nvSpPr>
          <p:cNvPr id="8" name="TextBox 7">
            <a:extLst>
              <a:ext uri="{FF2B5EF4-FFF2-40B4-BE49-F238E27FC236}">
                <a16:creationId xmlns:a16="http://schemas.microsoft.com/office/drawing/2014/main" id="{8E1DA299-096A-CA62-C777-5967B44C2660}"/>
              </a:ext>
            </a:extLst>
          </p:cNvPr>
          <p:cNvSpPr txBox="1"/>
          <p:nvPr/>
        </p:nvSpPr>
        <p:spPr>
          <a:xfrm>
            <a:off x="7597442" y="3196751"/>
            <a:ext cx="3509554" cy="523220"/>
          </a:xfrm>
          <a:prstGeom prst="rect">
            <a:avLst/>
          </a:prstGeom>
          <a:noFill/>
        </p:spPr>
        <p:txBody>
          <a:bodyPr wrap="square" rtlCol="0">
            <a:spAutoFit/>
          </a:bodyPr>
          <a:lstStyle/>
          <a:p>
            <a:r>
              <a:rPr lang="en-US" sz="1400" dirty="0"/>
              <a:t>91.39% of active subscribers have service addresses located within these counties</a:t>
            </a:r>
          </a:p>
        </p:txBody>
      </p:sp>
    </p:spTree>
    <p:custDataLst>
      <p:custData r:id="rId1"/>
      <p:custData r:id="rId2"/>
    </p:custDataLst>
    <p:extLst>
      <p:ext uri="{BB962C8B-B14F-4D97-AF65-F5344CB8AC3E}">
        <p14:creationId xmlns:p14="http://schemas.microsoft.com/office/powerpoint/2010/main" val="2227885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352760"/>
            <a:ext cx="11277600" cy="1138773"/>
          </a:xfrm>
        </p:spPr>
        <p:txBody>
          <a:bodyPr wrap="square" anchor="ctr">
            <a:normAutofit/>
          </a:bodyPr>
          <a:lstStyle/>
          <a:p>
            <a:r>
              <a:rPr lang="en-US" sz="3200" dirty="0"/>
              <a:t>Wireless: Response &amp; Approval Rates – All Form Types</a:t>
            </a:r>
          </a:p>
        </p:txBody>
      </p:sp>
      <p:sp>
        <p:nvSpPr>
          <p:cNvPr id="5" name="TextBox 4">
            <a:extLst>
              <a:ext uri="{FF2B5EF4-FFF2-40B4-BE49-F238E27FC236}">
                <a16:creationId xmlns:a16="http://schemas.microsoft.com/office/drawing/2014/main" id="{CF7A818A-BBCE-E27E-73F9-33A9C44484C8}"/>
              </a:ext>
            </a:extLst>
          </p:cNvPr>
          <p:cNvSpPr txBox="1"/>
          <p:nvPr/>
        </p:nvSpPr>
        <p:spPr>
          <a:xfrm>
            <a:off x="457200" y="5428227"/>
            <a:ext cx="10149838" cy="954107"/>
          </a:xfrm>
          <a:prstGeom prst="rect">
            <a:avLst/>
          </a:prstGeom>
          <a:noFill/>
        </p:spPr>
        <p:txBody>
          <a:bodyPr wrap="square" rtlCol="0">
            <a:spAutoFit/>
          </a:bodyPr>
          <a:lstStyle/>
          <a:p>
            <a:pPr>
              <a:spcBef>
                <a:spcPts val="600"/>
              </a:spcBef>
              <a:spcAft>
                <a:spcPts val="600"/>
              </a:spcAft>
            </a:pPr>
            <a:r>
              <a:rPr lang="en-US" sz="1200" b="1" dirty="0"/>
              <a:t>% Responded: #Responded / #Total</a:t>
            </a:r>
          </a:p>
          <a:p>
            <a:pPr>
              <a:spcBef>
                <a:spcPts val="600"/>
              </a:spcBef>
              <a:spcAft>
                <a:spcPts val="600"/>
              </a:spcAft>
            </a:pPr>
            <a:r>
              <a:rPr lang="en-US" sz="1200" b="1" dirty="0"/>
              <a:t>% Approved = #Approved / #Responded</a:t>
            </a:r>
          </a:p>
          <a:p>
            <a:pPr>
              <a:spcBef>
                <a:spcPts val="600"/>
              </a:spcBef>
              <a:spcAft>
                <a:spcPts val="600"/>
              </a:spcAft>
            </a:pPr>
            <a:r>
              <a:rPr lang="en-US" sz="1200" b="1" dirty="0"/>
              <a:t>% Qualified or Renewed = #Approved / #Total</a:t>
            </a:r>
          </a:p>
        </p:txBody>
      </p:sp>
      <p:graphicFrame>
        <p:nvGraphicFramePr>
          <p:cNvPr id="8" name="Table 7">
            <a:extLst>
              <a:ext uri="{FF2B5EF4-FFF2-40B4-BE49-F238E27FC236}">
                <a16:creationId xmlns:a16="http://schemas.microsoft.com/office/drawing/2014/main" id="{4685CF55-6FB9-65C8-2A83-37518CD7727A}"/>
              </a:ext>
            </a:extLst>
          </p:cNvPr>
          <p:cNvGraphicFramePr>
            <a:graphicFrameLocks noGrp="1"/>
          </p:cNvGraphicFramePr>
          <p:nvPr>
            <p:extLst>
              <p:ext uri="{D42A27DB-BD31-4B8C-83A1-F6EECF244321}">
                <p14:modId xmlns:p14="http://schemas.microsoft.com/office/powerpoint/2010/main" val="2104864843"/>
              </p:ext>
            </p:extLst>
          </p:nvPr>
        </p:nvGraphicFramePr>
        <p:xfrm>
          <a:off x="457201" y="1283086"/>
          <a:ext cx="10261601" cy="4055568"/>
        </p:xfrm>
        <a:graphic>
          <a:graphicData uri="http://schemas.openxmlformats.org/drawingml/2006/table">
            <a:tbl>
              <a:tblPr/>
              <a:tblGrid>
                <a:gridCol w="1465943">
                  <a:extLst>
                    <a:ext uri="{9D8B030D-6E8A-4147-A177-3AD203B41FA5}">
                      <a16:colId xmlns:a16="http://schemas.microsoft.com/office/drawing/2014/main" val="4221294807"/>
                    </a:ext>
                  </a:extLst>
                </a:gridCol>
                <a:gridCol w="1465943">
                  <a:extLst>
                    <a:ext uri="{9D8B030D-6E8A-4147-A177-3AD203B41FA5}">
                      <a16:colId xmlns:a16="http://schemas.microsoft.com/office/drawing/2014/main" val="1319790217"/>
                    </a:ext>
                  </a:extLst>
                </a:gridCol>
                <a:gridCol w="1465943">
                  <a:extLst>
                    <a:ext uri="{9D8B030D-6E8A-4147-A177-3AD203B41FA5}">
                      <a16:colId xmlns:a16="http://schemas.microsoft.com/office/drawing/2014/main" val="428365700"/>
                    </a:ext>
                  </a:extLst>
                </a:gridCol>
                <a:gridCol w="1465943">
                  <a:extLst>
                    <a:ext uri="{9D8B030D-6E8A-4147-A177-3AD203B41FA5}">
                      <a16:colId xmlns:a16="http://schemas.microsoft.com/office/drawing/2014/main" val="1624809737"/>
                    </a:ext>
                  </a:extLst>
                </a:gridCol>
                <a:gridCol w="1465943">
                  <a:extLst>
                    <a:ext uri="{9D8B030D-6E8A-4147-A177-3AD203B41FA5}">
                      <a16:colId xmlns:a16="http://schemas.microsoft.com/office/drawing/2014/main" val="3007751066"/>
                    </a:ext>
                  </a:extLst>
                </a:gridCol>
                <a:gridCol w="1465943">
                  <a:extLst>
                    <a:ext uri="{9D8B030D-6E8A-4147-A177-3AD203B41FA5}">
                      <a16:colId xmlns:a16="http://schemas.microsoft.com/office/drawing/2014/main" val="372320468"/>
                    </a:ext>
                  </a:extLst>
                </a:gridCol>
                <a:gridCol w="1465943">
                  <a:extLst>
                    <a:ext uri="{9D8B030D-6E8A-4147-A177-3AD203B41FA5}">
                      <a16:colId xmlns:a16="http://schemas.microsoft.com/office/drawing/2014/main" val="1047879800"/>
                    </a:ext>
                  </a:extLst>
                </a:gridCol>
              </a:tblGrid>
              <a:tr h="564764">
                <a:tc>
                  <a:txBody>
                    <a:bodyPr/>
                    <a:lstStyle/>
                    <a:p>
                      <a:pPr algn="ctr" fontAlgn="ctr"/>
                      <a:r>
                        <a:rPr lang="en-US" sz="1400" b="1" i="0" u="none" strike="noStrike" dirty="0">
                          <a:solidFill>
                            <a:srgbClr val="000000"/>
                          </a:solidFill>
                          <a:effectLst/>
                          <a:latin typeface="Arial" panose="020B0604020202020204" pitchFamily="34" charset="0"/>
                        </a:rPr>
                        <a:t>Month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Responded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Responded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Approved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Approved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Qualified or Renewed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extLst>
                  <a:ext uri="{0D108BD9-81ED-4DB2-BD59-A6C34878D82A}">
                    <a16:rowId xmlns:a16="http://schemas.microsoft.com/office/drawing/2014/main" val="1377495369"/>
                  </a:ext>
                </a:extLst>
              </a:tr>
              <a:tr h="255924">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Mar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165,362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140,429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133,839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0064072"/>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Apr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153,488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135,339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130,839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8945580"/>
                  </a:ext>
                </a:extLst>
              </a:tr>
              <a:tr h="255924">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May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151,348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139,868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136,559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0253"/>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Jun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148,142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132,736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129,705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5918412"/>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Jul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125,383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117,772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113,070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3047959"/>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Aug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197,069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176,768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173,793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2390654"/>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Sep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191,983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173,727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170,206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22859"/>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Oct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190,271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175,391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172,317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989719"/>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Nov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199,114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179,486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175,387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7100575"/>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Dec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185,228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167,181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162,633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4084769"/>
                  </a:ext>
                </a:extLst>
              </a:tr>
              <a:tr h="255924">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Jan 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189,329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172,355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168,271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8303941"/>
                  </a:ext>
                </a:extLst>
              </a:tr>
              <a:tr h="255924">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Feb 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183,407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165,277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160,358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97.0%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8166538"/>
                  </a:ext>
                </a:extLst>
              </a:tr>
              <a:tr h="419716">
                <a:tc>
                  <a:txBody>
                    <a:bodyPr/>
                    <a:lstStyle/>
                    <a:p>
                      <a:pPr algn="ctr" fontAlgn="ctr"/>
                      <a:r>
                        <a:rPr lang="en-US" sz="1400" b="1" i="0" u="none" strike="noStrike">
                          <a:solidFill>
                            <a:srgbClr val="000000"/>
                          </a:solidFill>
                          <a:effectLst/>
                          <a:latin typeface="Arial" panose="020B0604020202020204" pitchFamily="34" charset="0"/>
                        </a:rPr>
                        <a:t>Totals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2,080,124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1,876,329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90.2%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1,826,977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97.4%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87.8%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217051"/>
                  </a:ext>
                </a:extLst>
              </a:tr>
            </a:tbl>
          </a:graphicData>
        </a:graphic>
      </p:graphicFrame>
    </p:spTree>
    <p:custDataLst>
      <p:custData r:id="rId1"/>
      <p:custData r:id="rId2"/>
    </p:custDataLst>
    <p:extLst>
      <p:ext uri="{BB962C8B-B14F-4D97-AF65-F5344CB8AC3E}">
        <p14:creationId xmlns:p14="http://schemas.microsoft.com/office/powerpoint/2010/main" val="355310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p:txBody>
          <a:bodyPr wrap="square" anchor="ctr">
            <a:normAutofit/>
          </a:bodyPr>
          <a:lstStyle/>
          <a:p>
            <a:r>
              <a:rPr lang="en-US" sz="3200" dirty="0"/>
              <a:t>Wireline: Response &amp; Approval Rates – All Form Types</a:t>
            </a:r>
          </a:p>
        </p:txBody>
      </p:sp>
      <p:sp>
        <p:nvSpPr>
          <p:cNvPr id="4" name="TextBox 3">
            <a:extLst>
              <a:ext uri="{FF2B5EF4-FFF2-40B4-BE49-F238E27FC236}">
                <a16:creationId xmlns:a16="http://schemas.microsoft.com/office/drawing/2014/main" id="{A92FB2EA-23B1-D7A2-7703-EF33171DF9E6}"/>
              </a:ext>
            </a:extLst>
          </p:cNvPr>
          <p:cNvSpPr txBox="1"/>
          <p:nvPr/>
        </p:nvSpPr>
        <p:spPr>
          <a:xfrm>
            <a:off x="457200" y="5402071"/>
            <a:ext cx="7032171" cy="954107"/>
          </a:xfrm>
          <a:prstGeom prst="rect">
            <a:avLst/>
          </a:prstGeom>
          <a:noFill/>
        </p:spPr>
        <p:txBody>
          <a:bodyPr wrap="square" rtlCol="0">
            <a:spAutoFit/>
          </a:bodyPr>
          <a:lstStyle/>
          <a:p>
            <a:pPr>
              <a:spcBef>
                <a:spcPts val="600"/>
              </a:spcBef>
              <a:spcAft>
                <a:spcPts val="600"/>
              </a:spcAft>
            </a:pPr>
            <a:r>
              <a:rPr lang="en-US" sz="1200" b="1" i="1" dirty="0"/>
              <a:t>% Responded: #Responded / #Total</a:t>
            </a:r>
          </a:p>
          <a:p>
            <a:pPr>
              <a:spcBef>
                <a:spcPts val="600"/>
              </a:spcBef>
              <a:spcAft>
                <a:spcPts val="600"/>
              </a:spcAft>
            </a:pPr>
            <a:r>
              <a:rPr lang="en-US" sz="1200" b="1" i="1" dirty="0"/>
              <a:t>% Approved = #Approved / #Responded</a:t>
            </a:r>
          </a:p>
          <a:p>
            <a:pPr>
              <a:spcBef>
                <a:spcPts val="600"/>
              </a:spcBef>
              <a:spcAft>
                <a:spcPts val="600"/>
              </a:spcAft>
            </a:pPr>
            <a:r>
              <a:rPr lang="en-US" sz="1200" b="1" i="1" dirty="0"/>
              <a:t>% Qualified or Renewed = #Approved / #Total</a:t>
            </a:r>
          </a:p>
        </p:txBody>
      </p:sp>
      <p:graphicFrame>
        <p:nvGraphicFramePr>
          <p:cNvPr id="5" name="Table 4">
            <a:extLst>
              <a:ext uri="{FF2B5EF4-FFF2-40B4-BE49-F238E27FC236}">
                <a16:creationId xmlns:a16="http://schemas.microsoft.com/office/drawing/2014/main" id="{111B815C-3972-CBAA-21FA-7A8DB0F3861E}"/>
              </a:ext>
            </a:extLst>
          </p:cNvPr>
          <p:cNvGraphicFramePr>
            <a:graphicFrameLocks noGrp="1"/>
          </p:cNvGraphicFramePr>
          <p:nvPr>
            <p:extLst>
              <p:ext uri="{D42A27DB-BD31-4B8C-83A1-F6EECF244321}">
                <p14:modId xmlns:p14="http://schemas.microsoft.com/office/powerpoint/2010/main" val="1977797520"/>
              </p:ext>
            </p:extLst>
          </p:nvPr>
        </p:nvGraphicFramePr>
        <p:xfrm>
          <a:off x="457200" y="1352551"/>
          <a:ext cx="10183222" cy="4014688"/>
        </p:xfrm>
        <a:graphic>
          <a:graphicData uri="http://schemas.openxmlformats.org/drawingml/2006/table">
            <a:tbl>
              <a:tblPr/>
              <a:tblGrid>
                <a:gridCol w="1454746">
                  <a:extLst>
                    <a:ext uri="{9D8B030D-6E8A-4147-A177-3AD203B41FA5}">
                      <a16:colId xmlns:a16="http://schemas.microsoft.com/office/drawing/2014/main" val="3257807072"/>
                    </a:ext>
                  </a:extLst>
                </a:gridCol>
                <a:gridCol w="1454746">
                  <a:extLst>
                    <a:ext uri="{9D8B030D-6E8A-4147-A177-3AD203B41FA5}">
                      <a16:colId xmlns:a16="http://schemas.microsoft.com/office/drawing/2014/main" val="2198940824"/>
                    </a:ext>
                  </a:extLst>
                </a:gridCol>
                <a:gridCol w="1454746">
                  <a:extLst>
                    <a:ext uri="{9D8B030D-6E8A-4147-A177-3AD203B41FA5}">
                      <a16:colId xmlns:a16="http://schemas.microsoft.com/office/drawing/2014/main" val="2852741749"/>
                    </a:ext>
                  </a:extLst>
                </a:gridCol>
                <a:gridCol w="1454746">
                  <a:extLst>
                    <a:ext uri="{9D8B030D-6E8A-4147-A177-3AD203B41FA5}">
                      <a16:colId xmlns:a16="http://schemas.microsoft.com/office/drawing/2014/main" val="2235586307"/>
                    </a:ext>
                  </a:extLst>
                </a:gridCol>
                <a:gridCol w="1454746">
                  <a:extLst>
                    <a:ext uri="{9D8B030D-6E8A-4147-A177-3AD203B41FA5}">
                      <a16:colId xmlns:a16="http://schemas.microsoft.com/office/drawing/2014/main" val="664885282"/>
                    </a:ext>
                  </a:extLst>
                </a:gridCol>
                <a:gridCol w="1454746">
                  <a:extLst>
                    <a:ext uri="{9D8B030D-6E8A-4147-A177-3AD203B41FA5}">
                      <a16:colId xmlns:a16="http://schemas.microsoft.com/office/drawing/2014/main" val="2841448667"/>
                    </a:ext>
                  </a:extLst>
                </a:gridCol>
                <a:gridCol w="1454746">
                  <a:extLst>
                    <a:ext uri="{9D8B030D-6E8A-4147-A177-3AD203B41FA5}">
                      <a16:colId xmlns:a16="http://schemas.microsoft.com/office/drawing/2014/main" val="3554516337"/>
                    </a:ext>
                  </a:extLst>
                </a:gridCol>
              </a:tblGrid>
              <a:tr h="511154">
                <a:tc>
                  <a:txBody>
                    <a:bodyPr/>
                    <a:lstStyle/>
                    <a:p>
                      <a:pPr algn="ctr" fontAlgn="ctr"/>
                      <a:r>
                        <a:rPr lang="en-US" sz="1400" b="1" i="0" u="none" strike="noStrike" dirty="0">
                          <a:solidFill>
                            <a:srgbClr val="000000"/>
                          </a:solidFill>
                          <a:effectLst/>
                          <a:latin typeface="Arial" panose="020B0604020202020204" pitchFamily="34" charset="0"/>
                        </a:rPr>
                        <a:t>Month 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a:solidFill>
                            <a:srgbClr val="000000"/>
                          </a:solidFill>
                          <a:effectLst/>
                          <a:latin typeface="Arial" panose="020B0604020202020204" pitchFamily="34" charset="0"/>
                        </a:rPr>
                        <a:t># Responded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a:solidFill>
                            <a:srgbClr val="000000"/>
                          </a:solidFill>
                          <a:effectLst/>
                          <a:latin typeface="Arial" panose="020B0604020202020204" pitchFamily="34" charset="0"/>
                        </a:rPr>
                        <a:t>% Responded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a:solidFill>
                            <a:srgbClr val="000000"/>
                          </a:solidFill>
                          <a:effectLst/>
                          <a:latin typeface="Arial" panose="020B0604020202020204" pitchFamily="34" charset="0"/>
                        </a:rPr>
                        <a:t># Approved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a:solidFill>
                            <a:srgbClr val="000000"/>
                          </a:solidFill>
                          <a:effectLst/>
                          <a:latin typeface="Arial" panose="020B0604020202020204" pitchFamily="34" charset="0"/>
                        </a:rPr>
                        <a:t>% Approved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tc>
                  <a:txBody>
                    <a:bodyPr/>
                    <a:lstStyle/>
                    <a:p>
                      <a:pPr algn="ctr" fontAlgn="ctr"/>
                      <a:r>
                        <a:rPr lang="en-US" sz="1400" b="1" i="0" u="none" strike="noStrike" dirty="0">
                          <a:solidFill>
                            <a:srgbClr val="000000"/>
                          </a:solidFill>
                          <a:effectLst/>
                          <a:latin typeface="Arial" panose="020B0604020202020204" pitchFamily="34" charset="0"/>
                        </a:rPr>
                        <a:t>% Qualified or Renewed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69DE6">
                        <a:alpha val="50000"/>
                      </a:srgbClr>
                    </a:solidFill>
                  </a:tcPr>
                </a:tc>
                <a:extLst>
                  <a:ext uri="{0D108BD9-81ED-4DB2-BD59-A6C34878D82A}">
                    <a16:rowId xmlns:a16="http://schemas.microsoft.com/office/drawing/2014/main" val="1198677296"/>
                  </a:ext>
                </a:extLst>
              </a:tr>
              <a:tr h="255577">
                <a:tc>
                  <a:txBody>
                    <a:bodyPr/>
                    <a:lstStyle/>
                    <a:p>
                      <a:pPr algn="ctr" fontAlgn="b"/>
                      <a:r>
                        <a:rPr lang="en-US" sz="1400" b="0" i="0" u="none" strike="noStrike">
                          <a:solidFill>
                            <a:srgbClr val="000000"/>
                          </a:solidFill>
                          <a:effectLst/>
                          <a:latin typeface="Arial" panose="020B0604020202020204" pitchFamily="34" charset="0"/>
                        </a:rPr>
                        <a:t>Mar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6,937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4,349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62.7%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3,634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52.4%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3188116"/>
                  </a:ext>
                </a:extLst>
              </a:tr>
              <a:tr h="255577">
                <a:tc>
                  <a:txBody>
                    <a:bodyPr/>
                    <a:lstStyle/>
                    <a:p>
                      <a:pPr algn="ctr" fontAlgn="b"/>
                      <a:r>
                        <a:rPr lang="en-US" sz="1400" b="0" i="0" u="none" strike="noStrike">
                          <a:solidFill>
                            <a:srgbClr val="000000"/>
                          </a:solidFill>
                          <a:effectLst/>
                          <a:latin typeface="Arial" panose="020B0604020202020204" pitchFamily="34" charset="0"/>
                        </a:rPr>
                        <a:t>Apr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5,257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3,060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58.2%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2,612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49.7%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7311816"/>
                  </a:ext>
                </a:extLst>
              </a:tr>
              <a:tr h="255577">
                <a:tc>
                  <a:txBody>
                    <a:bodyPr/>
                    <a:lstStyle/>
                    <a:p>
                      <a:pPr algn="ctr" fontAlgn="b"/>
                      <a:r>
                        <a:rPr lang="en-US" sz="1400" b="0" i="0" u="none" strike="noStrike" dirty="0">
                          <a:solidFill>
                            <a:srgbClr val="000000"/>
                          </a:solidFill>
                          <a:effectLst/>
                          <a:latin typeface="Arial" panose="020B0604020202020204" pitchFamily="34" charset="0"/>
                        </a:rPr>
                        <a:t>May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3,725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2,966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79.6%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2,639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70.8%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0975898"/>
                  </a:ext>
                </a:extLst>
              </a:tr>
              <a:tr h="255577">
                <a:tc>
                  <a:txBody>
                    <a:bodyPr/>
                    <a:lstStyle/>
                    <a:p>
                      <a:pPr algn="ctr" fontAlgn="b"/>
                      <a:r>
                        <a:rPr lang="en-US" sz="1400" b="0" i="0" u="none" strike="noStrike">
                          <a:solidFill>
                            <a:srgbClr val="000000"/>
                          </a:solidFill>
                          <a:effectLst/>
                          <a:latin typeface="Arial" panose="020B0604020202020204" pitchFamily="34" charset="0"/>
                        </a:rPr>
                        <a:t>Jun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54.1%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1,963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1152930"/>
                  </a:ext>
                </a:extLst>
              </a:tr>
              <a:tr h="255577">
                <a:tc>
                  <a:txBody>
                    <a:bodyPr/>
                    <a:lstStyle/>
                    <a:p>
                      <a:pPr algn="ctr" fontAlgn="b"/>
                      <a:r>
                        <a:rPr lang="en-US" sz="1400" b="0" i="0" u="none" strike="noStrike">
                          <a:solidFill>
                            <a:srgbClr val="000000"/>
                          </a:solidFill>
                          <a:effectLst/>
                          <a:latin typeface="Arial" panose="020B0604020202020204" pitchFamily="34" charset="0"/>
                        </a:rPr>
                        <a:t>Jul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2,462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1,873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76.1%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2166589"/>
                  </a:ext>
                </a:extLst>
              </a:tr>
              <a:tr h="255577">
                <a:tc>
                  <a:txBody>
                    <a:bodyPr/>
                    <a:lstStyle/>
                    <a:p>
                      <a:pPr algn="ctr" fontAlgn="b"/>
                      <a:r>
                        <a:rPr lang="en-US" sz="1400" b="0" i="0" u="none" strike="noStrike">
                          <a:solidFill>
                            <a:srgbClr val="000000"/>
                          </a:solidFill>
                          <a:effectLst/>
                          <a:latin typeface="Arial" panose="020B0604020202020204" pitchFamily="34" charset="0"/>
                        </a:rPr>
                        <a:t>Aug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12,135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10,884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10,674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909420"/>
                  </a:ext>
                </a:extLst>
              </a:tr>
              <a:tr h="255577">
                <a:tc>
                  <a:txBody>
                    <a:bodyPr/>
                    <a:lstStyle/>
                    <a:p>
                      <a:pPr algn="ctr" fontAlgn="b"/>
                      <a:r>
                        <a:rPr lang="en-US" sz="1400" b="0" i="0" u="none" strike="noStrike">
                          <a:solidFill>
                            <a:srgbClr val="000000"/>
                          </a:solidFill>
                          <a:effectLst/>
                          <a:latin typeface="Arial" panose="020B0604020202020204" pitchFamily="34" charset="0"/>
                        </a:rPr>
                        <a:t>Sep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31,940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30,707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30,219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9799336"/>
                  </a:ext>
                </a:extLst>
              </a:tr>
              <a:tr h="255577">
                <a:tc>
                  <a:txBody>
                    <a:bodyPr/>
                    <a:lstStyle/>
                    <a:p>
                      <a:pPr algn="ctr" fontAlgn="b"/>
                      <a:r>
                        <a:rPr lang="en-US" sz="1400" b="0" i="0" u="none" strike="noStrike">
                          <a:solidFill>
                            <a:srgbClr val="000000"/>
                          </a:solidFill>
                          <a:effectLst/>
                          <a:latin typeface="Arial" panose="020B0604020202020204" pitchFamily="34" charset="0"/>
                        </a:rPr>
                        <a:t>Oct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27,855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24,299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23,762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1741348"/>
                  </a:ext>
                </a:extLst>
              </a:tr>
              <a:tr h="255577">
                <a:tc>
                  <a:txBody>
                    <a:bodyPr/>
                    <a:lstStyle/>
                    <a:p>
                      <a:pPr algn="ctr" fontAlgn="b"/>
                      <a:r>
                        <a:rPr lang="en-US" sz="1400" b="0" i="0" u="none" strike="noStrike" dirty="0">
                          <a:solidFill>
                            <a:srgbClr val="000000"/>
                          </a:solidFill>
                          <a:effectLst/>
                          <a:latin typeface="Arial" panose="020B0604020202020204" pitchFamily="34" charset="0"/>
                        </a:rPr>
                        <a:t>Nov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42,391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36,959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35,794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120665"/>
                  </a:ext>
                </a:extLst>
              </a:tr>
              <a:tr h="255577">
                <a:tc>
                  <a:txBody>
                    <a:bodyPr/>
                    <a:lstStyle/>
                    <a:p>
                      <a:pPr algn="ctr" fontAlgn="b"/>
                      <a:r>
                        <a:rPr lang="en-US" sz="1400" b="0" i="0" u="none" strike="noStrike">
                          <a:solidFill>
                            <a:srgbClr val="000000"/>
                          </a:solidFill>
                          <a:effectLst/>
                          <a:latin typeface="Arial" panose="020B0604020202020204" pitchFamily="34" charset="0"/>
                        </a:rPr>
                        <a:t>Dec 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25,130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21,285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20,678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811511"/>
                  </a:ext>
                </a:extLst>
              </a:tr>
              <a:tr h="255577">
                <a:tc>
                  <a:txBody>
                    <a:bodyPr/>
                    <a:lstStyle/>
                    <a:p>
                      <a:pPr algn="ctr" fontAlgn="b"/>
                      <a:r>
                        <a:rPr lang="en-US" sz="1400" b="0" i="0" u="none" strike="noStrike">
                          <a:solidFill>
                            <a:srgbClr val="000000"/>
                          </a:solidFill>
                          <a:effectLst/>
                          <a:latin typeface="Arial" panose="020B0604020202020204" pitchFamily="34" charset="0"/>
                        </a:rPr>
                        <a:t>Jan 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13,964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11,579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11,273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3358527"/>
                  </a:ext>
                </a:extLst>
              </a:tr>
              <a:tr h="255577">
                <a:tc>
                  <a:txBody>
                    <a:bodyPr/>
                    <a:lstStyle/>
                    <a:p>
                      <a:pPr algn="ctr" fontAlgn="b"/>
                      <a:r>
                        <a:rPr lang="en-US" sz="1400" b="0" i="0" u="none" strike="noStrike">
                          <a:solidFill>
                            <a:srgbClr val="000000"/>
                          </a:solidFill>
                          <a:effectLst/>
                          <a:latin typeface="Arial" panose="020B0604020202020204" pitchFamily="34" charset="0"/>
                        </a:rPr>
                        <a:t>Feb 2024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5,978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4,271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3,976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66.5%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3324786"/>
                  </a:ext>
                </a:extLst>
              </a:tr>
              <a:tr h="436610">
                <a:tc>
                  <a:txBody>
                    <a:bodyPr/>
                    <a:lstStyle/>
                    <a:p>
                      <a:pPr algn="ctr" fontAlgn="ctr"/>
                      <a:r>
                        <a:rPr lang="en-US" sz="1400" b="1" i="0" u="none" strike="noStrike" dirty="0">
                          <a:solidFill>
                            <a:srgbClr val="000000"/>
                          </a:solidFill>
                          <a:effectLst/>
                          <a:latin typeface="Arial" panose="020B0604020202020204" pitchFamily="34" charset="0"/>
                        </a:rPr>
                        <a:t>Totals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181,753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154,554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85.0%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149,097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Arial" panose="020B0604020202020204" pitchFamily="34" charset="0"/>
                        </a:rPr>
                        <a:t>96.5%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Arial" panose="020B0604020202020204" pitchFamily="34" charset="0"/>
                        </a:rPr>
                        <a:t>82.0%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8089549"/>
                  </a:ext>
                </a:extLst>
              </a:tr>
            </a:tbl>
          </a:graphicData>
        </a:graphic>
      </p:graphicFrame>
    </p:spTree>
    <p:custDataLst>
      <p:custData r:id="rId1"/>
      <p:custData r:id="rId2"/>
    </p:custDataLst>
    <p:extLst>
      <p:ext uri="{BB962C8B-B14F-4D97-AF65-F5344CB8AC3E}">
        <p14:creationId xmlns:p14="http://schemas.microsoft.com/office/powerpoint/2010/main" val="698555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920405" y="407166"/>
            <a:ext cx="10496531" cy="587308"/>
          </a:xfrm>
        </p:spPr>
        <p:txBody>
          <a:bodyPr>
            <a:noAutofit/>
          </a:bodyPr>
          <a:lstStyle/>
          <a:p>
            <a:r>
              <a:rPr lang="en-US" sz="3200" dirty="0"/>
              <a:t>Top 5 Denial Reasons – New Enrollment Applications</a:t>
            </a:r>
          </a:p>
          <a:p>
            <a:r>
              <a:rPr lang="en-US" sz="3200" dirty="0"/>
              <a:t>December 2022 – November 2023</a:t>
            </a:r>
          </a:p>
        </p:txBody>
      </p:sp>
      <p:graphicFrame>
        <p:nvGraphicFramePr>
          <p:cNvPr id="5" name="Table 4">
            <a:extLst>
              <a:ext uri="{FF2B5EF4-FFF2-40B4-BE49-F238E27FC236}">
                <a16:creationId xmlns:a16="http://schemas.microsoft.com/office/drawing/2014/main" id="{54458762-149F-AA5B-6B92-3ADD2C2A346E}"/>
              </a:ext>
            </a:extLst>
          </p:cNvPr>
          <p:cNvGraphicFramePr>
            <a:graphicFrameLocks noGrp="1"/>
          </p:cNvGraphicFramePr>
          <p:nvPr>
            <p:extLst>
              <p:ext uri="{D42A27DB-BD31-4B8C-83A1-F6EECF244321}">
                <p14:modId xmlns:p14="http://schemas.microsoft.com/office/powerpoint/2010/main" val="3360142957"/>
              </p:ext>
            </p:extLst>
          </p:nvPr>
        </p:nvGraphicFramePr>
        <p:xfrm>
          <a:off x="7924800" y="1651656"/>
          <a:ext cx="4143376" cy="4191343"/>
        </p:xfrm>
        <a:graphic>
          <a:graphicData uri="http://schemas.openxmlformats.org/drawingml/2006/table">
            <a:tbl>
              <a:tblPr/>
              <a:tblGrid>
                <a:gridCol w="1025063">
                  <a:extLst>
                    <a:ext uri="{9D8B030D-6E8A-4147-A177-3AD203B41FA5}">
                      <a16:colId xmlns:a16="http://schemas.microsoft.com/office/drawing/2014/main" val="1658850011"/>
                    </a:ext>
                  </a:extLst>
                </a:gridCol>
                <a:gridCol w="1207517">
                  <a:extLst>
                    <a:ext uri="{9D8B030D-6E8A-4147-A177-3AD203B41FA5}">
                      <a16:colId xmlns:a16="http://schemas.microsoft.com/office/drawing/2014/main" val="2290912082"/>
                    </a:ext>
                  </a:extLst>
                </a:gridCol>
                <a:gridCol w="1910796">
                  <a:extLst>
                    <a:ext uri="{9D8B030D-6E8A-4147-A177-3AD203B41FA5}">
                      <a16:colId xmlns:a16="http://schemas.microsoft.com/office/drawing/2014/main" val="3055789081"/>
                    </a:ext>
                  </a:extLst>
                </a:gridCol>
              </a:tblGrid>
              <a:tr h="262087">
                <a:tc>
                  <a:txBody>
                    <a:bodyPr/>
                    <a:lstStyle/>
                    <a:p>
                      <a:pPr algn="ctr" fontAlgn="b"/>
                      <a:r>
                        <a:rPr lang="en-US" sz="1200" b="1" i="0" u="none" strike="noStrike">
                          <a:solidFill>
                            <a:srgbClr val="000000"/>
                          </a:solidFill>
                          <a:effectLst/>
                          <a:latin typeface="Arial" panose="020B0604020202020204" pitchFamily="34" charset="0"/>
                        </a:rPr>
                        <a:t>Denial Code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Arial" panose="020B0604020202020204" pitchFamily="34" charset="0"/>
                        </a:rPr>
                        <a:t>Type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Arial" panose="020B0604020202020204" pitchFamily="34" charset="0"/>
                        </a:rPr>
                        <a:t>Description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105415"/>
                  </a:ext>
                </a:extLst>
              </a:tr>
              <a:tr h="748821">
                <a:tc>
                  <a:txBody>
                    <a:bodyPr/>
                    <a:lstStyle/>
                    <a:p>
                      <a:pPr algn="ctr" fontAlgn="ctr"/>
                      <a:r>
                        <a:rPr lang="en-US" sz="1200" b="0" i="0" u="none" strike="noStrike">
                          <a:solidFill>
                            <a:srgbClr val="000000"/>
                          </a:solidFill>
                          <a:effectLst/>
                          <a:latin typeface="Arial" panose="020B0604020202020204" pitchFamily="34" charset="0"/>
                        </a:rPr>
                        <a:t>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Hard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Second chance application form not returned by the due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542725"/>
                  </a:ext>
                </a:extLst>
              </a:tr>
              <a:tr h="748821">
                <a:tc>
                  <a:txBody>
                    <a:bodyPr/>
                    <a:lstStyle/>
                    <a:p>
                      <a:pPr algn="ctr" fontAlgn="ctr"/>
                      <a:r>
                        <a:rPr lang="en-US" sz="1200" b="0" i="0" u="none" strike="noStrike">
                          <a:solidFill>
                            <a:srgbClr val="000000"/>
                          </a:solidFill>
                          <a:effectLst/>
                          <a:latin typeface="Arial" panose="020B0604020202020204" pitchFamily="34" charset="0"/>
                        </a:rPr>
                        <a:t>6-22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Arial" panose="020B0604020202020204" pitchFamily="34" charset="0"/>
                        </a:rPr>
                        <a:t>Correctible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Arial" panose="020B0604020202020204" pitchFamily="34" charset="0"/>
                        </a:rPr>
                        <a:t>Documentation submitted does not meet eligibility guidelines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6603185"/>
                  </a:ext>
                </a:extLst>
              </a:tr>
              <a:tr h="684365">
                <a:tc>
                  <a:txBody>
                    <a:bodyPr/>
                    <a:lstStyle/>
                    <a:p>
                      <a:pPr algn="ctr" fontAlgn="ctr"/>
                      <a:r>
                        <a:rPr lang="en-US" sz="1200" b="0" i="0" u="none" strike="noStrike">
                          <a:solidFill>
                            <a:srgbClr val="000000"/>
                          </a:solidFill>
                          <a:effectLst/>
                          <a:latin typeface="Arial" panose="020B0604020202020204" pitchFamily="34" charset="0"/>
                        </a:rPr>
                        <a:t>6-21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Arial" panose="020B0604020202020204" pitchFamily="34" charset="0"/>
                        </a:rPr>
                        <a:t>Soft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Initial application form not returned by the due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2922711"/>
                  </a:ext>
                </a:extLst>
              </a:tr>
              <a:tr h="748821">
                <a:tc>
                  <a:txBody>
                    <a:bodyPr/>
                    <a:lstStyle/>
                    <a:p>
                      <a:pPr algn="ctr" fontAlgn="ctr"/>
                      <a:r>
                        <a:rPr lang="en-US" sz="1200" b="0" i="0" u="none" strike="noStrike" dirty="0">
                          <a:solidFill>
                            <a:srgbClr val="000000"/>
                          </a:solidFill>
                          <a:effectLst/>
                          <a:latin typeface="Arial" panose="020B0604020202020204" pitchFamily="34" charset="0"/>
                        </a:rPr>
                        <a:t>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Arial" panose="020B0604020202020204" pitchFamily="34" charset="0"/>
                        </a:rPr>
                        <a:t>Hard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Active Phone Number &amp; Service Start Date not received within 30 days of status code 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722425"/>
                  </a:ext>
                </a:extLst>
              </a:tr>
              <a:tr h="998428">
                <a:tc>
                  <a:txBody>
                    <a:bodyPr/>
                    <a:lstStyle/>
                    <a:p>
                      <a:pPr algn="ctr" fontAlgn="ctr"/>
                      <a:r>
                        <a:rPr lang="en-US" sz="1200" b="0" i="0" u="none" strike="noStrike" dirty="0">
                          <a:solidFill>
                            <a:srgbClr val="000000"/>
                          </a:solidFill>
                          <a:effectLst/>
                          <a:latin typeface="Arial" panose="020B0604020202020204" pitchFamily="34" charset="0"/>
                        </a:rPr>
                        <a:t>5-16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Hard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Identity Verification form not returned by the due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6178037"/>
                  </a:ext>
                </a:extLst>
              </a:tr>
            </a:tbl>
          </a:graphicData>
        </a:graphic>
      </p:graphicFrame>
      <p:graphicFrame>
        <p:nvGraphicFramePr>
          <p:cNvPr id="3" name="Chart 2">
            <a:extLst>
              <a:ext uri="{FF2B5EF4-FFF2-40B4-BE49-F238E27FC236}">
                <a16:creationId xmlns:a16="http://schemas.microsoft.com/office/drawing/2014/main" id="{9733268B-1C8C-215A-493B-C65A630B17A7}"/>
              </a:ext>
            </a:extLst>
          </p:cNvPr>
          <p:cNvGraphicFramePr>
            <a:graphicFrameLocks/>
          </p:cNvGraphicFramePr>
          <p:nvPr>
            <p:extLst>
              <p:ext uri="{D42A27DB-BD31-4B8C-83A1-F6EECF244321}">
                <p14:modId xmlns:p14="http://schemas.microsoft.com/office/powerpoint/2010/main" val="3225110138"/>
              </p:ext>
            </p:extLst>
          </p:nvPr>
        </p:nvGraphicFramePr>
        <p:xfrm>
          <a:off x="353649" y="1683156"/>
          <a:ext cx="7496175" cy="3938587"/>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983144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909854"/>
            <a:ext cx="10379912" cy="369332"/>
          </a:xfrm>
          <a:prstGeom prst="rect">
            <a:avLst/>
          </a:prstGeom>
          <a:noFill/>
        </p:spPr>
        <p:txBody>
          <a:bodyPr wrap="square" rtlCol="0">
            <a:spAutoFit/>
          </a:bodyPr>
          <a:lstStyle/>
          <a:p>
            <a:pPr>
              <a:spcBef>
                <a:spcPts val="1200"/>
              </a:spcBef>
              <a:spcAft>
                <a:spcPts val="1200"/>
              </a:spcAft>
            </a:pPr>
            <a:r>
              <a:rPr lang="en-US" b="1" spc="-10" dirty="0">
                <a:effectLst/>
                <a:latin typeface="Arial" panose="020B0604020202020204" pitchFamily="34" charset="0"/>
                <a:ea typeface="Times New Roman" panose="02020603050405020304" pitchFamily="18" charset="0"/>
                <a:cs typeface="Calibri" panose="020F0502020204030204" pitchFamily="34" charset="0"/>
              </a:rPr>
              <a:t>California LifeLine Customer Portal, Phase I – December 15</a:t>
            </a:r>
            <a:endParaRPr lang="en-US" b="1" i="1" dirty="0">
              <a:solidFill>
                <a:schemeClr val="tx2"/>
              </a:solidFill>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141527" y="1279186"/>
            <a:ext cx="9908946" cy="4832092"/>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sz="1600" dirty="0"/>
              <a:t>Commission-issued personal identification numbers (PINs) replaced with registered usernames and passwords</a:t>
            </a:r>
          </a:p>
          <a:p>
            <a:pPr marL="285750" indent="-285750">
              <a:spcBef>
                <a:spcPts val="600"/>
              </a:spcBef>
              <a:spcAft>
                <a:spcPts val="600"/>
              </a:spcAft>
              <a:buFont typeface="Arial" panose="020B0604020202020204" pitchFamily="34" charset="0"/>
              <a:buChar char="•"/>
            </a:pPr>
            <a:r>
              <a:rPr lang="en-US" sz="1600" dirty="0"/>
              <a:t>Registered users choose their multi-factor authentication (MFA) method: email, SMS text, or phone call</a:t>
            </a:r>
          </a:p>
          <a:p>
            <a:pPr marL="285750" indent="-285750">
              <a:spcBef>
                <a:spcPts val="600"/>
              </a:spcBef>
              <a:spcAft>
                <a:spcPts val="600"/>
              </a:spcAft>
              <a:buFont typeface="Arial" panose="020B0604020202020204" pitchFamily="34" charset="0"/>
              <a:buChar char="•"/>
            </a:pPr>
            <a:r>
              <a:rPr lang="en-US" sz="1600" dirty="0"/>
              <a:t>Online form completion and upload functionality offered by the public website remains the same but without the traditional PIN requirement</a:t>
            </a:r>
          </a:p>
          <a:p>
            <a:pPr marL="285750" indent="-285750">
              <a:spcBef>
                <a:spcPts val="600"/>
              </a:spcBef>
              <a:spcAft>
                <a:spcPts val="600"/>
              </a:spcAft>
              <a:buFont typeface="Arial" panose="020B0604020202020204" pitchFamily="34" charset="0"/>
              <a:buChar char="•"/>
            </a:pPr>
            <a:r>
              <a:rPr lang="en-US" sz="1600" dirty="0"/>
              <a:t>Registered users have the option to provide gender, race/ethnicity, and household income information</a:t>
            </a:r>
          </a:p>
          <a:p>
            <a:pPr marL="285750" indent="-285750">
              <a:spcBef>
                <a:spcPts val="600"/>
              </a:spcBef>
              <a:spcAft>
                <a:spcPts val="600"/>
              </a:spcAft>
              <a:buFont typeface="Arial" panose="020B0604020202020204" pitchFamily="34" charset="0"/>
              <a:buChar char="•"/>
            </a:pPr>
            <a:r>
              <a:rPr lang="en-US" sz="1600" dirty="0"/>
              <a:t>Registered users gain new self-help functionality:</a:t>
            </a:r>
          </a:p>
          <a:p>
            <a:pPr marL="742950" lvl="1" indent="-285750">
              <a:spcBef>
                <a:spcPts val="600"/>
              </a:spcBef>
              <a:spcAft>
                <a:spcPts val="600"/>
              </a:spcAft>
              <a:buFont typeface="Courier New" panose="02070309020205020404" pitchFamily="49" charset="0"/>
              <a:buChar char="o"/>
            </a:pPr>
            <a:r>
              <a:rPr lang="en-US" sz="1600" dirty="0"/>
              <a:t>Canceling pending transfers</a:t>
            </a:r>
          </a:p>
          <a:p>
            <a:pPr marL="742950" lvl="1" indent="-285750">
              <a:spcBef>
                <a:spcPts val="600"/>
              </a:spcBef>
              <a:spcAft>
                <a:spcPts val="600"/>
              </a:spcAft>
              <a:buFont typeface="Courier New" panose="02070309020205020404" pitchFamily="49" charset="0"/>
              <a:buChar char="o"/>
            </a:pPr>
            <a:r>
              <a:rPr lang="en-US" sz="1600" dirty="0"/>
              <a:t>Self-initiating removals from Program </a:t>
            </a:r>
          </a:p>
          <a:p>
            <a:pPr marL="742950" lvl="1" indent="-285750">
              <a:spcBef>
                <a:spcPts val="600"/>
              </a:spcBef>
              <a:spcAft>
                <a:spcPts val="600"/>
              </a:spcAft>
              <a:buFont typeface="Courier New" panose="02070309020205020404" pitchFamily="49" charset="0"/>
              <a:buChar char="o"/>
            </a:pPr>
            <a:r>
              <a:rPr lang="en-US" sz="1600" dirty="0"/>
              <a:t>Viewing font and language preferences</a:t>
            </a:r>
          </a:p>
          <a:p>
            <a:pPr marL="742950" lvl="1" indent="-285750">
              <a:spcBef>
                <a:spcPts val="600"/>
              </a:spcBef>
              <a:spcAft>
                <a:spcPts val="600"/>
              </a:spcAft>
              <a:buFont typeface="Courier New" panose="02070309020205020404" pitchFamily="49" charset="0"/>
              <a:buChar char="o"/>
            </a:pPr>
            <a:r>
              <a:rPr lang="en-US" sz="1600" dirty="0"/>
              <a:t>Viewing current address information stored with the TPA</a:t>
            </a:r>
          </a:p>
          <a:p>
            <a:pPr marL="742950" lvl="1" indent="-285750">
              <a:spcBef>
                <a:spcPts val="600"/>
              </a:spcBef>
              <a:spcAft>
                <a:spcPts val="600"/>
              </a:spcAft>
              <a:buFont typeface="Courier New" panose="02070309020205020404" pitchFamily="49" charset="0"/>
              <a:buChar char="o"/>
            </a:pPr>
            <a:r>
              <a:rPr lang="en-US" sz="1600" dirty="0"/>
              <a:t>Viewing Program anniversary dates (for renewal)</a:t>
            </a:r>
          </a:p>
          <a:p>
            <a:pPr>
              <a:spcBef>
                <a:spcPts val="600"/>
              </a:spcBef>
              <a:spcAft>
                <a:spcPts val="600"/>
              </a:spcAft>
            </a:pPr>
            <a:endParaRPr lang="en-US" sz="1600" dirty="0"/>
          </a:p>
        </p:txBody>
      </p:sp>
    </p:spTree>
    <p:custDataLst>
      <p:custData r:id="rId1"/>
      <p:custData r:id="rId2"/>
    </p:custDataLst>
    <p:extLst>
      <p:ext uri="{BB962C8B-B14F-4D97-AF65-F5344CB8AC3E}">
        <p14:creationId xmlns:p14="http://schemas.microsoft.com/office/powerpoint/2010/main" val="843786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920405" y="407166"/>
            <a:ext cx="10496531" cy="587308"/>
          </a:xfrm>
        </p:spPr>
        <p:txBody>
          <a:bodyPr>
            <a:noAutofit/>
          </a:bodyPr>
          <a:lstStyle/>
          <a:p>
            <a:r>
              <a:rPr lang="en-US" sz="3200" dirty="0"/>
              <a:t>Top 5 Denial Reasons – Renewal Forms</a:t>
            </a:r>
          </a:p>
          <a:p>
            <a:r>
              <a:rPr lang="en-US" sz="3200" dirty="0"/>
              <a:t>December 2022 – November 2023</a:t>
            </a:r>
          </a:p>
        </p:txBody>
      </p:sp>
      <p:graphicFrame>
        <p:nvGraphicFramePr>
          <p:cNvPr id="5" name="Table 4">
            <a:extLst>
              <a:ext uri="{FF2B5EF4-FFF2-40B4-BE49-F238E27FC236}">
                <a16:creationId xmlns:a16="http://schemas.microsoft.com/office/drawing/2014/main" id="{54458762-149F-AA5B-6B92-3ADD2C2A346E}"/>
              </a:ext>
            </a:extLst>
          </p:cNvPr>
          <p:cNvGraphicFramePr>
            <a:graphicFrameLocks noGrp="1"/>
          </p:cNvGraphicFramePr>
          <p:nvPr>
            <p:extLst>
              <p:ext uri="{D42A27DB-BD31-4B8C-83A1-F6EECF244321}">
                <p14:modId xmlns:p14="http://schemas.microsoft.com/office/powerpoint/2010/main" val="1989465633"/>
              </p:ext>
            </p:extLst>
          </p:nvPr>
        </p:nvGraphicFramePr>
        <p:xfrm>
          <a:off x="7696200" y="1651656"/>
          <a:ext cx="4371976" cy="4299720"/>
        </p:xfrm>
        <a:graphic>
          <a:graphicData uri="http://schemas.openxmlformats.org/drawingml/2006/table">
            <a:tbl>
              <a:tblPr/>
              <a:tblGrid>
                <a:gridCol w="1081618">
                  <a:extLst>
                    <a:ext uri="{9D8B030D-6E8A-4147-A177-3AD203B41FA5}">
                      <a16:colId xmlns:a16="http://schemas.microsoft.com/office/drawing/2014/main" val="1658850011"/>
                    </a:ext>
                  </a:extLst>
                </a:gridCol>
                <a:gridCol w="1274139">
                  <a:extLst>
                    <a:ext uri="{9D8B030D-6E8A-4147-A177-3AD203B41FA5}">
                      <a16:colId xmlns:a16="http://schemas.microsoft.com/office/drawing/2014/main" val="2290912082"/>
                    </a:ext>
                  </a:extLst>
                </a:gridCol>
                <a:gridCol w="2016219">
                  <a:extLst>
                    <a:ext uri="{9D8B030D-6E8A-4147-A177-3AD203B41FA5}">
                      <a16:colId xmlns:a16="http://schemas.microsoft.com/office/drawing/2014/main" val="3055789081"/>
                    </a:ext>
                  </a:extLst>
                </a:gridCol>
              </a:tblGrid>
              <a:tr h="262087">
                <a:tc>
                  <a:txBody>
                    <a:bodyPr/>
                    <a:lstStyle/>
                    <a:p>
                      <a:pPr algn="ctr" fontAlgn="b"/>
                      <a:r>
                        <a:rPr lang="en-US" sz="1200" b="1" i="0" u="none" strike="noStrike">
                          <a:solidFill>
                            <a:srgbClr val="000000"/>
                          </a:solidFill>
                          <a:effectLst/>
                          <a:latin typeface="Arial" panose="020B0604020202020204" pitchFamily="34" charset="0"/>
                        </a:rPr>
                        <a:t>Denial Code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Arial" panose="020B0604020202020204" pitchFamily="34" charset="0"/>
                        </a:rPr>
                        <a:t>Type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Arial" panose="020B0604020202020204" pitchFamily="34" charset="0"/>
                        </a:rPr>
                        <a:t>Description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105415"/>
                  </a:ext>
                </a:extLst>
              </a:tr>
              <a:tr h="748821">
                <a:tc>
                  <a:txBody>
                    <a:bodyPr/>
                    <a:lstStyle/>
                    <a:p>
                      <a:pPr algn="ctr" fontAlgn="ctr"/>
                      <a:r>
                        <a:rPr lang="en-US" sz="1200" b="0" i="0" u="none" strike="noStrike" dirty="0">
                          <a:solidFill>
                            <a:srgbClr val="000000"/>
                          </a:solidFill>
                          <a:effectLst/>
                          <a:latin typeface="Arial" panose="020B0604020202020204" pitchFamily="34" charset="0"/>
                        </a:rPr>
                        <a:t>22-15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Soft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Initial renewal form not returned by the due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542725"/>
                  </a:ext>
                </a:extLst>
              </a:tr>
              <a:tr h="748821">
                <a:tc>
                  <a:txBody>
                    <a:bodyPr/>
                    <a:lstStyle/>
                    <a:p>
                      <a:pPr algn="ctr" fontAlgn="ctr"/>
                      <a:r>
                        <a:rPr lang="en-US" sz="1200" b="0" i="0" u="none" strike="noStrike" dirty="0">
                          <a:solidFill>
                            <a:srgbClr val="000000"/>
                          </a:solidFill>
                          <a:effectLst/>
                          <a:latin typeface="Arial" panose="020B0604020202020204" pitchFamily="34" charset="0"/>
                        </a:rPr>
                        <a:t>24-8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Hard Denial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rPr>
                        <a:t>Second chance renewal form not returned by the due date</a:t>
                      </a:r>
                    </a:p>
                    <a:p>
                      <a:pPr algn="ctr" fontAlgn="ctr"/>
                      <a:endParaRPr lang="en-US" sz="12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6603185"/>
                  </a:ext>
                </a:extLst>
              </a:tr>
              <a:tr h="684365">
                <a:tc>
                  <a:txBody>
                    <a:bodyPr/>
                    <a:lstStyle/>
                    <a:p>
                      <a:pPr algn="ctr" fontAlgn="ctr"/>
                      <a:r>
                        <a:rPr lang="en-US" sz="1200" b="0" i="0" u="none" strike="noStrike" dirty="0">
                          <a:solidFill>
                            <a:srgbClr val="000000"/>
                          </a:solidFill>
                          <a:effectLst/>
                          <a:latin typeface="Arial" panose="020B0604020202020204" pitchFamily="34" charset="0"/>
                        </a:rPr>
                        <a:t>24-9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Hard Denial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Second chance renewal form was returned to the TPA as non-deliverable as addressed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2922711"/>
                  </a:ext>
                </a:extLst>
              </a:tr>
              <a:tr h="748821">
                <a:tc>
                  <a:txBody>
                    <a:bodyPr/>
                    <a:lstStyle/>
                    <a:p>
                      <a:pPr algn="ctr" fontAlgn="ctr"/>
                      <a:r>
                        <a:rPr lang="en-US" sz="1200" b="0" i="0" u="none" strike="noStrike" dirty="0">
                          <a:solidFill>
                            <a:srgbClr val="000000"/>
                          </a:solidFill>
                          <a:effectLst/>
                          <a:latin typeface="Arial" panose="020B0604020202020204" pitchFamily="34" charset="0"/>
                        </a:rPr>
                        <a:t>21-13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Hard Denial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Identity Verification form not returned by the due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722425"/>
                  </a:ext>
                </a:extLst>
              </a:tr>
              <a:tr h="998428">
                <a:tc>
                  <a:txBody>
                    <a:bodyPr/>
                    <a:lstStyle/>
                    <a:p>
                      <a:pPr algn="ctr" fontAlgn="ctr"/>
                      <a:r>
                        <a:rPr lang="en-US" sz="1200" b="0" i="0" u="none" strike="noStrike" dirty="0">
                          <a:solidFill>
                            <a:srgbClr val="000000"/>
                          </a:solidFill>
                          <a:effectLst/>
                          <a:latin typeface="Arial" panose="020B0604020202020204" pitchFamily="34" charset="0"/>
                        </a:rPr>
                        <a:t>22-17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Correctible Denial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Arial" panose="020B0604020202020204" pitchFamily="34" charset="0"/>
                        </a:rPr>
                        <a:t>Subscriber did not initial question acknowledging no other member of the subscriber’s household is already receiving a LifeLine benefit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6178037"/>
                  </a:ext>
                </a:extLst>
              </a:tr>
            </a:tbl>
          </a:graphicData>
        </a:graphic>
      </p:graphicFrame>
      <p:graphicFrame>
        <p:nvGraphicFramePr>
          <p:cNvPr id="4" name="Chart 3">
            <a:extLst>
              <a:ext uri="{FF2B5EF4-FFF2-40B4-BE49-F238E27FC236}">
                <a16:creationId xmlns:a16="http://schemas.microsoft.com/office/drawing/2014/main" id="{24AF76F5-F343-B615-28A5-4A0747F641A5}"/>
              </a:ext>
            </a:extLst>
          </p:cNvPr>
          <p:cNvGraphicFramePr>
            <a:graphicFrameLocks/>
          </p:cNvGraphicFramePr>
          <p:nvPr>
            <p:extLst>
              <p:ext uri="{D42A27DB-BD31-4B8C-83A1-F6EECF244321}">
                <p14:modId xmlns:p14="http://schemas.microsoft.com/office/powerpoint/2010/main" val="3538156081"/>
              </p:ext>
            </p:extLst>
          </p:nvPr>
        </p:nvGraphicFramePr>
        <p:xfrm>
          <a:off x="920405" y="1651656"/>
          <a:ext cx="6696075" cy="4299720"/>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3718742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164BDD35-C3B8-49E9-B97C-83B5EA98B096}"/>
              </a:ext>
            </a:extLst>
          </p:cNvPr>
          <p:cNvGraphicFramePr>
            <a:graphicFrameLocks/>
          </p:cNvGraphicFramePr>
          <p:nvPr>
            <p:extLst>
              <p:ext uri="{D42A27DB-BD31-4B8C-83A1-F6EECF244321}">
                <p14:modId xmlns:p14="http://schemas.microsoft.com/office/powerpoint/2010/main" val="1335869306"/>
              </p:ext>
            </p:extLst>
          </p:nvPr>
        </p:nvGraphicFramePr>
        <p:xfrm>
          <a:off x="457200" y="1963738"/>
          <a:ext cx="11274425" cy="4314825"/>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dirty="0"/>
              <a:t>Top 5 Service Providers by Subscriber Counts</a:t>
            </a:r>
          </a:p>
        </p:txBody>
      </p:sp>
    </p:spTree>
    <p:custDataLst>
      <p:custData r:id="rId1"/>
      <p:custData r:id="rId2"/>
    </p:custDataLst>
    <p:extLst>
      <p:ext uri="{BB962C8B-B14F-4D97-AF65-F5344CB8AC3E}">
        <p14:creationId xmlns:p14="http://schemas.microsoft.com/office/powerpoint/2010/main" val="1139663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dirty="0"/>
              <a:t>Top 5 Service Providers by Subscriber Counts</a:t>
            </a:r>
          </a:p>
        </p:txBody>
      </p:sp>
      <p:graphicFrame>
        <p:nvGraphicFramePr>
          <p:cNvPr id="4" name="Table 3">
            <a:extLst>
              <a:ext uri="{FF2B5EF4-FFF2-40B4-BE49-F238E27FC236}">
                <a16:creationId xmlns:a16="http://schemas.microsoft.com/office/drawing/2014/main" id="{2089C058-69E6-0E8F-9D14-8B7C5747F07E}"/>
              </a:ext>
            </a:extLst>
          </p:cNvPr>
          <p:cNvGraphicFramePr>
            <a:graphicFrameLocks noGrp="1"/>
          </p:cNvGraphicFramePr>
          <p:nvPr>
            <p:extLst>
              <p:ext uri="{D42A27DB-BD31-4B8C-83A1-F6EECF244321}">
                <p14:modId xmlns:p14="http://schemas.microsoft.com/office/powerpoint/2010/main" val="3435317785"/>
              </p:ext>
            </p:extLst>
          </p:nvPr>
        </p:nvGraphicFramePr>
        <p:xfrm>
          <a:off x="293325" y="1518258"/>
          <a:ext cx="11274425" cy="4612576"/>
        </p:xfrm>
        <a:graphic>
          <a:graphicData uri="http://schemas.openxmlformats.org/drawingml/2006/table">
            <a:tbl>
              <a:tblPr/>
              <a:tblGrid>
                <a:gridCol w="1644484">
                  <a:extLst>
                    <a:ext uri="{9D8B030D-6E8A-4147-A177-3AD203B41FA5}">
                      <a16:colId xmlns:a16="http://schemas.microsoft.com/office/drawing/2014/main" val="3368810198"/>
                    </a:ext>
                  </a:extLst>
                </a:gridCol>
                <a:gridCol w="813677">
                  <a:extLst>
                    <a:ext uri="{9D8B030D-6E8A-4147-A177-3AD203B41FA5}">
                      <a16:colId xmlns:a16="http://schemas.microsoft.com/office/drawing/2014/main" val="4035005264"/>
                    </a:ext>
                  </a:extLst>
                </a:gridCol>
                <a:gridCol w="779418">
                  <a:extLst>
                    <a:ext uri="{9D8B030D-6E8A-4147-A177-3AD203B41FA5}">
                      <a16:colId xmlns:a16="http://schemas.microsoft.com/office/drawing/2014/main" val="453771601"/>
                    </a:ext>
                  </a:extLst>
                </a:gridCol>
                <a:gridCol w="845082">
                  <a:extLst>
                    <a:ext uri="{9D8B030D-6E8A-4147-A177-3AD203B41FA5}">
                      <a16:colId xmlns:a16="http://schemas.microsoft.com/office/drawing/2014/main" val="3953636189"/>
                    </a:ext>
                  </a:extLst>
                </a:gridCol>
                <a:gridCol w="810822">
                  <a:extLst>
                    <a:ext uri="{9D8B030D-6E8A-4147-A177-3AD203B41FA5}">
                      <a16:colId xmlns:a16="http://schemas.microsoft.com/office/drawing/2014/main" val="3661407142"/>
                    </a:ext>
                  </a:extLst>
                </a:gridCol>
                <a:gridCol w="742302">
                  <a:extLst>
                    <a:ext uri="{9D8B030D-6E8A-4147-A177-3AD203B41FA5}">
                      <a16:colId xmlns:a16="http://schemas.microsoft.com/office/drawing/2014/main" val="3836856548"/>
                    </a:ext>
                  </a:extLst>
                </a:gridCol>
                <a:gridCol w="822242">
                  <a:extLst>
                    <a:ext uri="{9D8B030D-6E8A-4147-A177-3AD203B41FA5}">
                      <a16:colId xmlns:a16="http://schemas.microsoft.com/office/drawing/2014/main" val="1507275636"/>
                    </a:ext>
                  </a:extLst>
                </a:gridCol>
                <a:gridCol w="813677">
                  <a:extLst>
                    <a:ext uri="{9D8B030D-6E8A-4147-A177-3AD203B41FA5}">
                      <a16:colId xmlns:a16="http://schemas.microsoft.com/office/drawing/2014/main" val="1722516706"/>
                    </a:ext>
                  </a:extLst>
                </a:gridCol>
                <a:gridCol w="776563">
                  <a:extLst>
                    <a:ext uri="{9D8B030D-6E8A-4147-A177-3AD203B41FA5}">
                      <a16:colId xmlns:a16="http://schemas.microsoft.com/office/drawing/2014/main" val="3579104539"/>
                    </a:ext>
                  </a:extLst>
                </a:gridCol>
                <a:gridCol w="813677">
                  <a:extLst>
                    <a:ext uri="{9D8B030D-6E8A-4147-A177-3AD203B41FA5}">
                      <a16:colId xmlns:a16="http://schemas.microsoft.com/office/drawing/2014/main" val="3512161127"/>
                    </a:ext>
                  </a:extLst>
                </a:gridCol>
                <a:gridCol w="813677">
                  <a:extLst>
                    <a:ext uri="{9D8B030D-6E8A-4147-A177-3AD203B41FA5}">
                      <a16:colId xmlns:a16="http://schemas.microsoft.com/office/drawing/2014/main" val="3687693326"/>
                    </a:ext>
                  </a:extLst>
                </a:gridCol>
                <a:gridCol w="787982">
                  <a:extLst>
                    <a:ext uri="{9D8B030D-6E8A-4147-A177-3AD203B41FA5}">
                      <a16:colId xmlns:a16="http://schemas.microsoft.com/office/drawing/2014/main" val="813976453"/>
                    </a:ext>
                  </a:extLst>
                </a:gridCol>
                <a:gridCol w="810822">
                  <a:extLst>
                    <a:ext uri="{9D8B030D-6E8A-4147-A177-3AD203B41FA5}">
                      <a16:colId xmlns:a16="http://schemas.microsoft.com/office/drawing/2014/main" val="2997799861"/>
                    </a:ext>
                  </a:extLst>
                </a:gridCol>
              </a:tblGrid>
              <a:tr h="573356">
                <a:tc>
                  <a:txBody>
                    <a:bodyPr/>
                    <a:lstStyle/>
                    <a:p>
                      <a:pPr algn="l" fontAlgn="ctr"/>
                      <a:r>
                        <a:rPr lang="en-US" sz="1300" b="1" i="0" u="none" strike="noStrike">
                          <a:solidFill>
                            <a:srgbClr val="000000"/>
                          </a:solidFill>
                          <a:effectLst/>
                          <a:latin typeface="Arial" panose="020B0604020202020204" pitchFamily="34" charset="0"/>
                        </a:rPr>
                        <a:t>Service Provider</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Mar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Apr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May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Jun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Jul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Aug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Sep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Oct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Nov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Dec 2023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a:solidFill>
                            <a:srgbClr val="000000"/>
                          </a:solidFill>
                          <a:effectLst/>
                          <a:latin typeface="Arial" panose="020B0604020202020204" pitchFamily="34" charset="0"/>
                        </a:rPr>
                        <a:t>Jan 2024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300" b="1" i="0" u="none" strike="noStrike" dirty="0">
                          <a:solidFill>
                            <a:srgbClr val="000000"/>
                          </a:solidFill>
                          <a:effectLst/>
                          <a:latin typeface="Arial" panose="020B0604020202020204" pitchFamily="34" charset="0"/>
                        </a:rPr>
                        <a:t>Feb 2024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2693888960"/>
                  </a:ext>
                </a:extLst>
              </a:tr>
              <a:tr h="807844">
                <a:tc>
                  <a:txBody>
                    <a:bodyPr/>
                    <a:lstStyle/>
                    <a:p>
                      <a:pPr algn="l" fontAlgn="ctr"/>
                      <a:r>
                        <a:rPr lang="en-US" sz="1300" b="0" i="0" u="none" strike="noStrike">
                          <a:solidFill>
                            <a:srgbClr val="000000"/>
                          </a:solidFill>
                          <a:effectLst/>
                          <a:latin typeface="Arial" panose="020B0604020202020204" pitchFamily="34" charset="0"/>
                        </a:rPr>
                        <a:t>TruConnect</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176,384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177,611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174,553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171,096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176,643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184,753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208,046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245,217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277,677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308,547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338,237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376,149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4380494"/>
                  </a:ext>
                </a:extLst>
              </a:tr>
              <a:tr h="807844">
                <a:tc>
                  <a:txBody>
                    <a:bodyPr/>
                    <a:lstStyle/>
                    <a:p>
                      <a:pPr algn="l" fontAlgn="ctr"/>
                      <a:r>
                        <a:rPr lang="en-US" sz="1300" b="0" i="0" u="none" strike="noStrike">
                          <a:solidFill>
                            <a:srgbClr val="000000"/>
                          </a:solidFill>
                          <a:effectLst/>
                          <a:latin typeface="Arial" panose="020B0604020202020204" pitchFamily="34" charset="0"/>
                        </a:rPr>
                        <a:t>TracFone dba SafeLink</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157,143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160,295</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166,360</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174,760</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179,603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190,844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198,579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203,401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207,824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208,856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211,941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215,958</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265505"/>
                  </a:ext>
                </a:extLst>
              </a:tr>
              <a:tr h="807844">
                <a:tc>
                  <a:txBody>
                    <a:bodyPr/>
                    <a:lstStyle/>
                    <a:p>
                      <a:pPr algn="l" fontAlgn="ctr"/>
                      <a:r>
                        <a:rPr lang="en-US" sz="1300" b="0" i="0" u="none" strike="noStrike">
                          <a:solidFill>
                            <a:srgbClr val="000000"/>
                          </a:solidFill>
                          <a:effectLst/>
                          <a:latin typeface="Arial" panose="020B0604020202020204" pitchFamily="34" charset="0"/>
                        </a:rPr>
                        <a:t>Assurance Wireless by T-Mobile</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356,082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347,965</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341,155</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333,271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303,712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299,324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284,564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261,094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222,538</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188,922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167,082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158,355</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6162032"/>
                  </a:ext>
                </a:extLst>
              </a:tr>
              <a:tr h="807844">
                <a:tc>
                  <a:txBody>
                    <a:bodyPr/>
                    <a:lstStyle/>
                    <a:p>
                      <a:pPr algn="l" fontAlgn="ctr"/>
                      <a:r>
                        <a:rPr lang="en-US" sz="1300" b="0" i="0" u="none" strike="noStrike" dirty="0">
                          <a:solidFill>
                            <a:srgbClr val="000000"/>
                          </a:solidFill>
                          <a:effectLst/>
                          <a:latin typeface="Arial" panose="020B0604020202020204" pitchFamily="34" charset="0"/>
                        </a:rPr>
                        <a:t>Pacific Bell by AT&amp;T</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160,507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159,823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158,962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157,938</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156,809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155,606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154,199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152,831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149,624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146,637</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143,562</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141,579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278243"/>
                  </a:ext>
                </a:extLst>
              </a:tr>
              <a:tr h="807844">
                <a:tc>
                  <a:txBody>
                    <a:bodyPr/>
                    <a:lstStyle/>
                    <a:p>
                      <a:pPr algn="l" fontAlgn="ctr"/>
                      <a:r>
                        <a:rPr lang="en-US" sz="1300" b="0" i="0" u="none" strike="noStrike">
                          <a:solidFill>
                            <a:srgbClr val="000000"/>
                          </a:solidFill>
                          <a:effectLst/>
                          <a:latin typeface="Arial" panose="020B0604020202020204" pitchFamily="34" charset="0"/>
                        </a:rPr>
                        <a:t>Boomerang Wireless dba enTouch Wireless</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97,196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98,688</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101,504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105,291</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107,204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108,650</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106,944</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104,699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102,686</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97,913</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a:solidFill>
                            <a:srgbClr val="000000"/>
                          </a:solidFill>
                          <a:effectLst/>
                          <a:latin typeface="Arial" panose="020B0604020202020204" pitchFamily="34" charset="0"/>
                        </a:rPr>
                        <a:t>99,040</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300" b="0" i="0" u="none" strike="noStrike" dirty="0">
                          <a:solidFill>
                            <a:srgbClr val="000000"/>
                          </a:solidFill>
                          <a:effectLst/>
                          <a:latin typeface="Arial" panose="020B0604020202020204" pitchFamily="34" charset="0"/>
                        </a:rPr>
                        <a:t>97,249</a:t>
                      </a:r>
                    </a:p>
                  </a:txBody>
                  <a:tcPr marL="8576" marR="8576" marT="85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7517751"/>
                  </a:ext>
                </a:extLst>
              </a:tr>
            </a:tbl>
          </a:graphicData>
        </a:graphic>
      </p:graphicFrame>
    </p:spTree>
    <p:custDataLst>
      <p:custData r:id="rId1"/>
      <p:custData r:id="rId2"/>
    </p:custDataLst>
    <p:extLst>
      <p:ext uri="{BB962C8B-B14F-4D97-AF65-F5344CB8AC3E}">
        <p14:creationId xmlns:p14="http://schemas.microsoft.com/office/powerpoint/2010/main" val="1971816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200" dirty="0"/>
              <a:t>Enrollment Eligibility Methods – Program versus Income</a:t>
            </a:r>
          </a:p>
        </p:txBody>
      </p:sp>
      <p:graphicFrame>
        <p:nvGraphicFramePr>
          <p:cNvPr id="3" name="Chart 2">
            <a:extLst>
              <a:ext uri="{FF2B5EF4-FFF2-40B4-BE49-F238E27FC236}">
                <a16:creationId xmlns:a16="http://schemas.microsoft.com/office/drawing/2014/main" id="{76EF6D7A-5199-2ED8-6D51-9C253BE2E4F0}"/>
              </a:ext>
            </a:extLst>
          </p:cNvPr>
          <p:cNvGraphicFramePr>
            <a:graphicFrameLocks/>
          </p:cNvGraphicFramePr>
          <p:nvPr>
            <p:extLst>
              <p:ext uri="{D42A27DB-BD31-4B8C-83A1-F6EECF244321}">
                <p14:modId xmlns:p14="http://schemas.microsoft.com/office/powerpoint/2010/main" val="2842825552"/>
              </p:ext>
            </p:extLst>
          </p:nvPr>
        </p:nvGraphicFramePr>
        <p:xfrm>
          <a:off x="2424112" y="1060442"/>
          <a:ext cx="7343775" cy="5514975"/>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2470995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200" dirty="0"/>
              <a:t>Enrollment Eligibility Methods – By Qualifying Program</a:t>
            </a:r>
          </a:p>
        </p:txBody>
      </p:sp>
      <p:graphicFrame>
        <p:nvGraphicFramePr>
          <p:cNvPr id="5" name="Chart 4">
            <a:extLst>
              <a:ext uri="{FF2B5EF4-FFF2-40B4-BE49-F238E27FC236}">
                <a16:creationId xmlns:a16="http://schemas.microsoft.com/office/drawing/2014/main" id="{089B1350-CE36-1E4D-EB15-CB9E7C320A6E}"/>
              </a:ext>
            </a:extLst>
          </p:cNvPr>
          <p:cNvGraphicFramePr>
            <a:graphicFrameLocks/>
          </p:cNvGraphicFramePr>
          <p:nvPr>
            <p:extLst>
              <p:ext uri="{D42A27DB-BD31-4B8C-83A1-F6EECF244321}">
                <p14:modId xmlns:p14="http://schemas.microsoft.com/office/powerpoint/2010/main" val="2810019155"/>
              </p:ext>
            </p:extLst>
          </p:nvPr>
        </p:nvGraphicFramePr>
        <p:xfrm>
          <a:off x="1247775" y="961482"/>
          <a:ext cx="9696450" cy="5604782"/>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881205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Enrollment Application Volume By Received Channel</a:t>
            </a:r>
            <a:br>
              <a:rPr lang="en-US" sz="3200" dirty="0"/>
            </a:br>
            <a:r>
              <a:rPr lang="en-US" sz="3200" b="0" i="0" kern="1200" dirty="0">
                <a:latin typeface="+mj-lt"/>
                <a:ea typeface="+mj-ea"/>
                <a:cs typeface="+mj-cs"/>
              </a:rPr>
              <a:t>March 2023 – February 2024</a:t>
            </a:r>
            <a:endParaRPr lang="en-US" sz="3200" dirty="0"/>
          </a:p>
        </p:txBody>
      </p:sp>
      <p:sp>
        <p:nvSpPr>
          <p:cNvPr id="8" name="Rectangle 7">
            <a:extLst>
              <a:ext uri="{FF2B5EF4-FFF2-40B4-BE49-F238E27FC236}">
                <a16:creationId xmlns:a16="http://schemas.microsoft.com/office/drawing/2014/main" id="{AAF32389-4B74-2025-D2D4-92170F14A338}"/>
              </a:ext>
            </a:extLst>
          </p:cNvPr>
          <p:cNvSpPr/>
          <p:nvPr/>
        </p:nvSpPr>
        <p:spPr>
          <a:xfrm>
            <a:off x="457199" y="6101069"/>
            <a:ext cx="3356043" cy="2474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 Enrollment application forms received</a:t>
            </a:r>
          </a:p>
        </p:txBody>
      </p:sp>
      <p:graphicFrame>
        <p:nvGraphicFramePr>
          <p:cNvPr id="6" name="Chart 5">
            <a:extLst>
              <a:ext uri="{FF2B5EF4-FFF2-40B4-BE49-F238E27FC236}">
                <a16:creationId xmlns:a16="http://schemas.microsoft.com/office/drawing/2014/main" id="{38AE541B-8B14-2039-0E6F-0F45B99F6180}"/>
              </a:ext>
            </a:extLst>
          </p:cNvPr>
          <p:cNvGraphicFramePr>
            <a:graphicFrameLocks/>
          </p:cNvGraphicFramePr>
          <p:nvPr>
            <p:extLst>
              <p:ext uri="{D42A27DB-BD31-4B8C-83A1-F6EECF244321}">
                <p14:modId xmlns:p14="http://schemas.microsoft.com/office/powerpoint/2010/main" val="2841807984"/>
              </p:ext>
            </p:extLst>
          </p:nvPr>
        </p:nvGraphicFramePr>
        <p:xfrm>
          <a:off x="457200" y="1464776"/>
          <a:ext cx="9725025" cy="4633912"/>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2782009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Renewal Form Volume By Received Channel </a:t>
            </a:r>
          </a:p>
          <a:p>
            <a:r>
              <a:rPr lang="en-US" sz="3200" b="0" i="0" kern="1200" dirty="0">
                <a:latin typeface="+mj-lt"/>
                <a:ea typeface="+mj-ea"/>
                <a:cs typeface="+mj-cs"/>
              </a:rPr>
              <a:t>March</a:t>
            </a:r>
            <a:r>
              <a:rPr lang="en-US" sz="3200" dirty="0"/>
              <a:t> 2023 </a:t>
            </a:r>
            <a:r>
              <a:rPr lang="en-US" sz="3200" b="0" i="0" kern="1200" dirty="0">
                <a:latin typeface="+mj-lt"/>
                <a:ea typeface="+mj-ea"/>
                <a:cs typeface="+mj-cs"/>
              </a:rPr>
              <a:t>– February 2024</a:t>
            </a:r>
            <a:endParaRPr lang="en-US" sz="3200" dirty="0"/>
          </a:p>
        </p:txBody>
      </p:sp>
      <p:sp>
        <p:nvSpPr>
          <p:cNvPr id="6" name="Rectangle 5">
            <a:extLst>
              <a:ext uri="{FF2B5EF4-FFF2-40B4-BE49-F238E27FC236}">
                <a16:creationId xmlns:a16="http://schemas.microsoft.com/office/drawing/2014/main" id="{B1FB4E99-BDC5-85F0-F6A0-1CC1BE2AF76D}"/>
              </a:ext>
            </a:extLst>
          </p:cNvPr>
          <p:cNvSpPr/>
          <p:nvPr/>
        </p:nvSpPr>
        <p:spPr>
          <a:xfrm>
            <a:off x="97682" y="6224773"/>
            <a:ext cx="2740768" cy="2474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 Renewal forms received</a:t>
            </a:r>
          </a:p>
        </p:txBody>
      </p:sp>
      <p:graphicFrame>
        <p:nvGraphicFramePr>
          <p:cNvPr id="3" name="Chart 2">
            <a:extLst>
              <a:ext uri="{FF2B5EF4-FFF2-40B4-BE49-F238E27FC236}">
                <a16:creationId xmlns:a16="http://schemas.microsoft.com/office/drawing/2014/main" id="{CA9EACE8-353B-03B4-0816-A76378E20A17}"/>
              </a:ext>
            </a:extLst>
          </p:cNvPr>
          <p:cNvGraphicFramePr>
            <a:graphicFrameLocks/>
          </p:cNvGraphicFramePr>
          <p:nvPr>
            <p:extLst>
              <p:ext uri="{D42A27DB-BD31-4B8C-83A1-F6EECF244321}">
                <p14:modId xmlns:p14="http://schemas.microsoft.com/office/powerpoint/2010/main" val="76201385"/>
              </p:ext>
            </p:extLst>
          </p:nvPr>
        </p:nvGraphicFramePr>
        <p:xfrm>
          <a:off x="457200" y="1576322"/>
          <a:ext cx="9829800" cy="4557712"/>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343700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683623" y="509522"/>
            <a:ext cx="11277600" cy="1138773"/>
          </a:xfrm>
        </p:spPr>
        <p:txBody>
          <a:bodyPr wrap="square" anchor="ctr">
            <a:normAutofit/>
          </a:bodyPr>
          <a:lstStyle/>
          <a:p>
            <a:r>
              <a:rPr lang="en-US" sz="3200" dirty="0"/>
              <a:t>Renewal Rate</a:t>
            </a:r>
          </a:p>
          <a:p>
            <a:r>
              <a:rPr lang="en-US" sz="3200" dirty="0"/>
              <a:t>December 2022 – December 2023*</a:t>
            </a:r>
          </a:p>
        </p:txBody>
      </p:sp>
      <p:sp>
        <p:nvSpPr>
          <p:cNvPr id="3" name="TextBox 2">
            <a:extLst>
              <a:ext uri="{FF2B5EF4-FFF2-40B4-BE49-F238E27FC236}">
                <a16:creationId xmlns:a16="http://schemas.microsoft.com/office/drawing/2014/main" id="{2B245E3B-EAA4-58A6-ABE1-FC2B8AF32DD2}"/>
              </a:ext>
            </a:extLst>
          </p:cNvPr>
          <p:cNvSpPr txBox="1"/>
          <p:nvPr/>
        </p:nvSpPr>
        <p:spPr>
          <a:xfrm>
            <a:off x="609600" y="1742972"/>
            <a:ext cx="10101943" cy="2831544"/>
          </a:xfrm>
          <a:prstGeom prst="rect">
            <a:avLst/>
          </a:prstGeom>
          <a:noFill/>
        </p:spPr>
        <p:txBody>
          <a:bodyPr wrap="square" rtlCol="0">
            <a:spAutoFit/>
          </a:bodyPr>
          <a:lstStyle/>
          <a:p>
            <a:r>
              <a:rPr lang="en-US" sz="1600" dirty="0"/>
              <a:t>Outcomes have been recorded for all renewal processes started on and between 12/11/2022 and 12/11/2023</a:t>
            </a:r>
          </a:p>
          <a:p>
            <a:endParaRPr lang="en-US" sz="1600" dirty="0"/>
          </a:p>
          <a:p>
            <a:pPr marL="742950" lvl="1" indent="-285750">
              <a:spcBef>
                <a:spcPts val="600"/>
              </a:spcBef>
              <a:spcAft>
                <a:spcPts val="600"/>
              </a:spcAft>
              <a:buFont typeface="Arial" panose="020B0604020202020204" pitchFamily="34" charset="0"/>
              <a:buChar char="•"/>
            </a:pPr>
            <a:r>
              <a:rPr lang="en-US" sz="1600" dirty="0"/>
              <a:t>Total renewal processes started:		   899,506</a:t>
            </a:r>
          </a:p>
          <a:p>
            <a:pPr marL="742950" lvl="1" indent="-285750">
              <a:spcBef>
                <a:spcPts val="600"/>
              </a:spcBef>
              <a:spcAft>
                <a:spcPts val="600"/>
              </a:spcAft>
              <a:buFont typeface="Arial" panose="020B0604020202020204" pitchFamily="34" charset="0"/>
              <a:buChar char="•"/>
            </a:pPr>
            <a:r>
              <a:rPr lang="en-US" sz="1600" dirty="0"/>
              <a:t>Total Hard Denials:			   171,030</a:t>
            </a:r>
          </a:p>
          <a:p>
            <a:pPr marL="742950" lvl="1" indent="-285750">
              <a:spcBef>
                <a:spcPts val="600"/>
              </a:spcBef>
              <a:spcAft>
                <a:spcPts val="600"/>
              </a:spcAft>
              <a:buFont typeface="Arial" panose="020B0604020202020204" pitchFamily="34" charset="0"/>
              <a:buChar char="•"/>
            </a:pPr>
            <a:r>
              <a:rPr lang="en-US" sz="1600" dirty="0"/>
              <a:t>Renewal Rate:			       80.99%</a:t>
            </a:r>
          </a:p>
          <a:p>
            <a:pPr lvl="1"/>
            <a:endParaRPr lang="en-US" sz="1600" dirty="0"/>
          </a:p>
          <a:p>
            <a:pPr marL="742950" lvl="1" indent="-285750">
              <a:buFont typeface="Arial" panose="020B0604020202020204" pitchFamily="34" charset="0"/>
              <a:buChar char="•"/>
            </a:pPr>
            <a:endParaRPr lang="en-US" sz="1600" dirty="0"/>
          </a:p>
          <a:p>
            <a:endParaRPr lang="en-US" dirty="0"/>
          </a:p>
          <a:p>
            <a:r>
              <a:rPr lang="en-US" dirty="0"/>
              <a:t> </a:t>
            </a:r>
          </a:p>
        </p:txBody>
      </p:sp>
      <p:sp>
        <p:nvSpPr>
          <p:cNvPr id="5" name="TextBox 4">
            <a:extLst>
              <a:ext uri="{FF2B5EF4-FFF2-40B4-BE49-F238E27FC236}">
                <a16:creationId xmlns:a16="http://schemas.microsoft.com/office/drawing/2014/main" id="{889B0A39-38E5-F8A8-ABB7-9DE92FFD8005}"/>
              </a:ext>
            </a:extLst>
          </p:cNvPr>
          <p:cNvSpPr txBox="1"/>
          <p:nvPr/>
        </p:nvSpPr>
        <p:spPr>
          <a:xfrm>
            <a:off x="683623" y="4467496"/>
            <a:ext cx="9810206" cy="584775"/>
          </a:xfrm>
          <a:prstGeom prst="rect">
            <a:avLst/>
          </a:prstGeom>
          <a:noFill/>
        </p:spPr>
        <p:txBody>
          <a:bodyPr wrap="square" rtlCol="0">
            <a:spAutoFit/>
          </a:bodyPr>
          <a:lstStyle/>
          <a:p>
            <a:r>
              <a:rPr lang="en-US" sz="1600" i="1" dirty="0"/>
              <a:t>*Note: 12/11/2022 and 12/11/2023 is the period used to calculate the renewal rate because final dispositions have been </a:t>
            </a:r>
            <a:r>
              <a:rPr lang="en-US" sz="1600" i="1"/>
              <a:t>recorded for </a:t>
            </a:r>
            <a:r>
              <a:rPr lang="en-US" sz="1600" i="1" dirty="0"/>
              <a:t>all renewal processes started during the one (1) year period </a:t>
            </a:r>
          </a:p>
        </p:txBody>
      </p:sp>
    </p:spTree>
    <p:custDataLst>
      <p:custData r:id="rId1"/>
      <p:custData r:id="rId2"/>
    </p:custDataLst>
    <p:extLst>
      <p:ext uri="{BB962C8B-B14F-4D97-AF65-F5344CB8AC3E}">
        <p14:creationId xmlns:p14="http://schemas.microsoft.com/office/powerpoint/2010/main" val="1233191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vert="horz" wrap="square" lIns="0" tIns="45720" rIns="0" bIns="45720" rtlCol="0" anchor="ctr">
            <a:normAutofit/>
          </a:bodyPr>
          <a:lstStyle/>
          <a:p>
            <a:r>
              <a:rPr lang="en-US" b="0" i="0" kern="1200" dirty="0">
                <a:latin typeface="+mj-lt"/>
                <a:ea typeface="+mj-ea"/>
                <a:cs typeface="+mj-cs"/>
              </a:rPr>
              <a:t>Standalone IEH Volume By Received Channel </a:t>
            </a:r>
          </a:p>
          <a:p>
            <a:r>
              <a:rPr lang="en-US" b="0" i="0" kern="1200" dirty="0">
                <a:latin typeface="+mj-lt"/>
                <a:ea typeface="+mj-ea"/>
                <a:cs typeface="+mj-cs"/>
              </a:rPr>
              <a:t>March 2023 – February 2024</a:t>
            </a:r>
          </a:p>
        </p:txBody>
      </p:sp>
      <p:sp>
        <p:nvSpPr>
          <p:cNvPr id="5" name="Rectangle 4">
            <a:extLst>
              <a:ext uri="{FF2B5EF4-FFF2-40B4-BE49-F238E27FC236}">
                <a16:creationId xmlns:a16="http://schemas.microsoft.com/office/drawing/2014/main" id="{685BBE08-3646-FD86-DD91-FE2F13FD3B14}"/>
              </a:ext>
            </a:extLst>
          </p:cNvPr>
          <p:cNvSpPr/>
          <p:nvPr/>
        </p:nvSpPr>
        <p:spPr>
          <a:xfrm>
            <a:off x="657233" y="5962650"/>
            <a:ext cx="11277592"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0" tIns="0" rIns="0" bIns="0" rtlCol="0">
            <a:normAutofit fontScale="77500" lnSpcReduction="20000"/>
          </a:bodyPr>
          <a:lstStyle/>
          <a:p>
            <a:pPr marL="0" lvl="1">
              <a:lnSpc>
                <a:spcPct val="90000"/>
              </a:lnSpc>
              <a:spcBef>
                <a:spcPts val="500"/>
              </a:spcBef>
            </a:pPr>
            <a:endParaRPr lang="en-US" sz="1200" dirty="0">
              <a:solidFill>
                <a:schemeClr val="tx1"/>
              </a:solidFill>
            </a:endParaRPr>
          </a:p>
          <a:p>
            <a:pPr marL="0" lvl="1">
              <a:lnSpc>
                <a:spcPct val="90000"/>
              </a:lnSpc>
              <a:spcBef>
                <a:spcPts val="500"/>
              </a:spcBef>
            </a:pPr>
            <a:r>
              <a:rPr lang="en-US" sz="1200" kern="1200" dirty="0">
                <a:solidFill>
                  <a:schemeClr val="tx1"/>
                </a:solidFill>
                <a:latin typeface="+mn-lt"/>
                <a:ea typeface="+mn-ea"/>
                <a:cs typeface="+mn-cs"/>
              </a:rPr>
              <a:t># Standalone IEH forms received </a:t>
            </a:r>
            <a:r>
              <a:rPr lang="en-US" sz="1200" b="1" i="1" kern="1200" dirty="0">
                <a:solidFill>
                  <a:schemeClr val="tx1"/>
                </a:solidFill>
                <a:latin typeface="+mn-lt"/>
                <a:ea typeface="+mn-ea"/>
                <a:cs typeface="+mn-cs"/>
              </a:rPr>
              <a:t>Note: Standalone IEH process was deployed 3/31/2023</a:t>
            </a:r>
          </a:p>
        </p:txBody>
      </p:sp>
      <p:graphicFrame>
        <p:nvGraphicFramePr>
          <p:cNvPr id="4" name="Chart 3">
            <a:extLst>
              <a:ext uri="{FF2B5EF4-FFF2-40B4-BE49-F238E27FC236}">
                <a16:creationId xmlns:a16="http://schemas.microsoft.com/office/drawing/2014/main" id="{DC62C4D4-A3FD-6667-1833-382795B279E2}"/>
              </a:ext>
            </a:extLst>
          </p:cNvPr>
          <p:cNvGraphicFramePr>
            <a:graphicFrameLocks/>
          </p:cNvGraphicFramePr>
          <p:nvPr>
            <p:extLst>
              <p:ext uri="{D42A27DB-BD31-4B8C-83A1-F6EECF244321}">
                <p14:modId xmlns:p14="http://schemas.microsoft.com/office/powerpoint/2010/main" val="821687702"/>
              </p:ext>
            </p:extLst>
          </p:nvPr>
        </p:nvGraphicFramePr>
        <p:xfrm>
          <a:off x="657233" y="1447800"/>
          <a:ext cx="10139362" cy="4648200"/>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3544089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2">
            <a:extLst>
              <a:ext uri="{FF2B5EF4-FFF2-40B4-BE49-F238E27FC236}">
                <a16:creationId xmlns:a16="http://schemas.microsoft.com/office/drawing/2014/main" id="{44218296-BE2B-90EC-EB5C-E8D997DFFD00}"/>
              </a:ext>
            </a:extLst>
          </p:cNvPr>
          <p:cNvSpPr>
            <a:spLocks noGrp="1"/>
          </p:cNvSpPr>
          <p:nvPr>
            <p:ph type="title"/>
          </p:nvPr>
        </p:nvSpPr>
        <p:spPr>
          <a:xfrm>
            <a:off x="457200" y="548763"/>
            <a:ext cx="11277600" cy="1060290"/>
          </a:xfrm>
        </p:spPr>
        <p:txBody>
          <a:bodyPr/>
          <a:lstStyle/>
          <a:p>
            <a:r>
              <a:rPr lang="en-US" sz="3700" dirty="0"/>
              <a:t>Monthly Inbound Call Volumes – English &amp; Spanish</a:t>
            </a:r>
            <a:br>
              <a:rPr lang="en-US" sz="3700" dirty="0"/>
            </a:br>
            <a:r>
              <a:rPr lang="en-US" sz="3700" dirty="0"/>
              <a:t>March 2023 through February 2024</a:t>
            </a:r>
          </a:p>
        </p:txBody>
      </p:sp>
      <p:pic>
        <p:nvPicPr>
          <p:cNvPr id="2" name="Picture 1">
            <a:extLst>
              <a:ext uri="{FF2B5EF4-FFF2-40B4-BE49-F238E27FC236}">
                <a16:creationId xmlns:a16="http://schemas.microsoft.com/office/drawing/2014/main" id="{889FAC33-259E-194A-417E-E4DBA6446E19}"/>
              </a:ext>
            </a:extLst>
          </p:cNvPr>
          <p:cNvPicPr>
            <a:picLocks noChangeAspect="1"/>
          </p:cNvPicPr>
          <p:nvPr/>
        </p:nvPicPr>
        <p:blipFill>
          <a:blip r:embed="rId4"/>
          <a:stretch>
            <a:fillRect/>
          </a:stretch>
        </p:blipFill>
        <p:spPr>
          <a:xfrm>
            <a:off x="1396202" y="1573386"/>
            <a:ext cx="9399595" cy="4937760"/>
          </a:xfrm>
          <a:prstGeom prst="rect">
            <a:avLst/>
          </a:prstGeom>
        </p:spPr>
      </p:pic>
    </p:spTree>
    <p:custDataLst>
      <p:custData r:id="rId1"/>
      <p:custData r:id="rId2"/>
    </p:custDataLst>
    <p:extLst>
      <p:ext uri="{BB962C8B-B14F-4D97-AF65-F5344CB8AC3E}">
        <p14:creationId xmlns:p14="http://schemas.microsoft.com/office/powerpoint/2010/main" val="323070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909854"/>
            <a:ext cx="10379912" cy="369332"/>
          </a:xfrm>
          <a:prstGeom prst="rect">
            <a:avLst/>
          </a:prstGeom>
          <a:noFill/>
        </p:spPr>
        <p:txBody>
          <a:bodyPr wrap="square" rtlCol="0">
            <a:spAutoFit/>
          </a:bodyPr>
          <a:lstStyle/>
          <a:p>
            <a:pPr>
              <a:spcBef>
                <a:spcPts val="1200"/>
              </a:spcBef>
              <a:spcAft>
                <a:spcPts val="1200"/>
              </a:spcAft>
            </a:pPr>
            <a:r>
              <a:rPr lang="en-US" b="1" spc="-10" dirty="0">
                <a:effectLst/>
                <a:latin typeface="Arial" panose="020B0604020202020204" pitchFamily="34" charset="0"/>
                <a:ea typeface="Times New Roman" panose="02020603050405020304" pitchFamily="18" charset="0"/>
                <a:cs typeface="Calibri" panose="020F0502020204030204" pitchFamily="34" charset="0"/>
              </a:rPr>
              <a:t>California LifeLine Customer Portal, Phase I – December 15</a:t>
            </a:r>
            <a:endParaRPr lang="en-US" b="1" i="1" dirty="0">
              <a:solidFill>
                <a:schemeClr val="tx2"/>
              </a:solidFill>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141527" y="1279186"/>
            <a:ext cx="9908946" cy="584775"/>
          </a:xfrm>
          <a:prstGeom prst="rect">
            <a:avLst/>
          </a:prstGeom>
          <a:noFill/>
        </p:spPr>
        <p:txBody>
          <a:bodyPr wrap="square" rtlCol="0">
            <a:spAutoFit/>
          </a:bodyPr>
          <a:lstStyle/>
          <a:p>
            <a:pPr>
              <a:spcBef>
                <a:spcPts val="600"/>
              </a:spcBef>
              <a:spcAft>
                <a:spcPts val="600"/>
              </a:spcAft>
            </a:pPr>
            <a:r>
              <a:rPr lang="en-US" sz="1600" dirty="0">
                <a:solidFill>
                  <a:srgbClr val="000000"/>
                </a:solidFill>
                <a:effectLst/>
                <a:ea typeface="Times New Roman" panose="02020603050405020304" pitchFamily="18" charset="0"/>
                <a:cs typeface="Times New Roman" panose="02020603050405020304" pitchFamily="18" charset="0"/>
              </a:rPr>
              <a:t>The landing page for the California LifeLine public website displays a new banner informing visitors that PINs are no longer required</a:t>
            </a:r>
            <a:endParaRPr lang="en-US" sz="1600" dirty="0"/>
          </a:p>
        </p:txBody>
      </p:sp>
      <p:pic>
        <p:nvPicPr>
          <p:cNvPr id="3" name="Picture 2">
            <a:extLst>
              <a:ext uri="{FF2B5EF4-FFF2-40B4-BE49-F238E27FC236}">
                <a16:creationId xmlns:a16="http://schemas.microsoft.com/office/drawing/2014/main" id="{2C9D35E9-B4BF-AD2A-1459-6A74ADD1B2F2}"/>
              </a:ext>
            </a:extLst>
          </p:cNvPr>
          <p:cNvPicPr>
            <a:picLocks noChangeAspect="1"/>
          </p:cNvPicPr>
          <p:nvPr/>
        </p:nvPicPr>
        <p:blipFill>
          <a:blip r:embed="rId4"/>
          <a:stretch>
            <a:fillRect/>
          </a:stretch>
        </p:blipFill>
        <p:spPr>
          <a:xfrm>
            <a:off x="3962400" y="1829774"/>
            <a:ext cx="7519818" cy="4480560"/>
          </a:xfrm>
          <a:prstGeom prst="rect">
            <a:avLst/>
          </a:prstGeom>
        </p:spPr>
      </p:pic>
      <p:sp>
        <p:nvSpPr>
          <p:cNvPr id="5" name="Arrow: Right 4">
            <a:extLst>
              <a:ext uri="{FF2B5EF4-FFF2-40B4-BE49-F238E27FC236}">
                <a16:creationId xmlns:a16="http://schemas.microsoft.com/office/drawing/2014/main" id="{122C9587-18EE-7937-EAAA-DA4CDA5D46EB}"/>
              </a:ext>
            </a:extLst>
          </p:cNvPr>
          <p:cNvSpPr/>
          <p:nvPr/>
        </p:nvSpPr>
        <p:spPr>
          <a:xfrm>
            <a:off x="2888742" y="264840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custData r:id="rId1"/>
      <p:custData r:id="rId2"/>
    </p:custDataLst>
    <p:extLst>
      <p:ext uri="{BB962C8B-B14F-4D97-AF65-F5344CB8AC3E}">
        <p14:creationId xmlns:p14="http://schemas.microsoft.com/office/powerpoint/2010/main" val="701666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0" name="Title 2">
            <a:extLst>
              <a:ext uri="{FF2B5EF4-FFF2-40B4-BE49-F238E27FC236}">
                <a16:creationId xmlns:a16="http://schemas.microsoft.com/office/drawing/2014/main" id="{3C9C9BA9-B9A5-8E5E-94A6-EEDE57FC92BF}"/>
              </a:ext>
            </a:extLst>
          </p:cNvPr>
          <p:cNvSpPr>
            <a:spLocks noGrp="1"/>
          </p:cNvSpPr>
          <p:nvPr>
            <p:ph type="title"/>
          </p:nvPr>
        </p:nvSpPr>
        <p:spPr>
          <a:xfrm>
            <a:off x="457200" y="222520"/>
            <a:ext cx="11277600" cy="1060290"/>
          </a:xfrm>
        </p:spPr>
        <p:txBody>
          <a:bodyPr/>
          <a:lstStyle/>
          <a:p>
            <a:r>
              <a:rPr lang="en-US" sz="3700" dirty="0"/>
              <a:t>Monthly Inbound Call Volumes – English &amp; Spanish</a:t>
            </a:r>
            <a:br>
              <a:rPr lang="en-US" sz="3700" dirty="0"/>
            </a:br>
            <a:r>
              <a:rPr lang="en-US" sz="3700" dirty="0"/>
              <a:t>March 2023 through February 2024</a:t>
            </a:r>
          </a:p>
        </p:txBody>
      </p:sp>
      <p:pic>
        <p:nvPicPr>
          <p:cNvPr id="2" name="Picture 1">
            <a:extLst>
              <a:ext uri="{FF2B5EF4-FFF2-40B4-BE49-F238E27FC236}">
                <a16:creationId xmlns:a16="http://schemas.microsoft.com/office/drawing/2014/main" id="{32AC38BF-5F42-D3F0-5450-5C2EC7530AA0}"/>
              </a:ext>
            </a:extLst>
          </p:cNvPr>
          <p:cNvPicPr>
            <a:picLocks noChangeAspect="1"/>
          </p:cNvPicPr>
          <p:nvPr/>
        </p:nvPicPr>
        <p:blipFill>
          <a:blip r:embed="rId4"/>
          <a:stretch>
            <a:fillRect/>
          </a:stretch>
        </p:blipFill>
        <p:spPr>
          <a:xfrm>
            <a:off x="1021080" y="1187874"/>
            <a:ext cx="10149840" cy="5331877"/>
          </a:xfrm>
          <a:prstGeom prst="rect">
            <a:avLst/>
          </a:prstGeom>
        </p:spPr>
      </p:pic>
    </p:spTree>
    <p:custDataLst>
      <p:custData r:id="rId1"/>
      <p:custData r:id="rId2"/>
    </p:custDataLst>
    <p:extLst>
      <p:ext uri="{BB962C8B-B14F-4D97-AF65-F5344CB8AC3E}">
        <p14:creationId xmlns:p14="http://schemas.microsoft.com/office/powerpoint/2010/main" val="1229003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909854"/>
            <a:ext cx="10379912" cy="369332"/>
          </a:xfrm>
          <a:prstGeom prst="rect">
            <a:avLst/>
          </a:prstGeom>
          <a:noFill/>
        </p:spPr>
        <p:txBody>
          <a:bodyPr wrap="square" rtlCol="0">
            <a:spAutoFit/>
          </a:bodyPr>
          <a:lstStyle/>
          <a:p>
            <a:pPr>
              <a:defRPr/>
            </a:pPr>
            <a:r>
              <a:rPr lang="en-US" sz="1800" b="1" dirty="0">
                <a:solidFill>
                  <a:srgbClr val="E7E6E6">
                    <a:lumMod val="10000"/>
                  </a:srgbClr>
                </a:solidFill>
                <a:latin typeface="Arial" panose="020B0604020202020204" pitchFamily="34" charset="0"/>
                <a:cs typeface="Arial" panose="020B0604020202020204" pitchFamily="34" charset="0"/>
              </a:rPr>
              <a:t>California LifeLine Customer Portal, Phase </a:t>
            </a:r>
            <a:r>
              <a:rPr lang="en-US" sz="1800" b="1">
                <a:solidFill>
                  <a:srgbClr val="E7E6E6">
                    <a:lumMod val="10000"/>
                  </a:srgbClr>
                </a:solidFill>
                <a:latin typeface="Arial" panose="020B0604020202020204" pitchFamily="34" charset="0"/>
                <a:cs typeface="Arial" panose="020B0604020202020204" pitchFamily="34" charset="0"/>
              </a:rPr>
              <a:t>I - New </a:t>
            </a:r>
            <a:r>
              <a:rPr lang="en-US" sz="1800" b="1" dirty="0">
                <a:solidFill>
                  <a:srgbClr val="E7E6E6">
                    <a:lumMod val="10000"/>
                  </a:srgbClr>
                </a:solidFill>
                <a:latin typeface="Arial" panose="020B0604020202020204" pitchFamily="34" charset="0"/>
                <a:cs typeface="Arial" panose="020B0604020202020204" pitchFamily="34" charset="0"/>
              </a:rPr>
              <a:t>FAQs</a:t>
            </a:r>
            <a:endParaRPr lang="en-US" sz="1800" b="1" dirty="0">
              <a:solidFill>
                <a:schemeClr val="bg2">
                  <a:lumMod val="10000"/>
                </a:schemeClr>
              </a:solidFill>
              <a:effectLst/>
              <a:latin typeface="Arial" panose="020B0604020202020204" pitchFamily="34" charset="0"/>
              <a:ea typeface="Calibri" panose="020F0502020204030204" pitchFamily="34" charset="0"/>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141527" y="1279186"/>
            <a:ext cx="9908946" cy="4539704"/>
          </a:xfrm>
          <a:prstGeom prst="rect">
            <a:avLst/>
          </a:prstGeom>
          <a:noFill/>
        </p:spPr>
        <p:txBody>
          <a:bodyPr wrap="square" rtlCol="0">
            <a:spAutoFit/>
          </a:bodyPr>
          <a:lstStyle/>
          <a:p>
            <a:pPr marL="0" marR="0">
              <a:spcBef>
                <a:spcPts val="0"/>
              </a:spcBef>
              <a:spcAft>
                <a:spcPts val="0"/>
              </a:spcAft>
            </a:pPr>
            <a:r>
              <a:rPr lang="en-US" sz="1600" dirty="0">
                <a:solidFill>
                  <a:schemeClr val="tx1">
                    <a:lumMod val="50000"/>
                  </a:schemeClr>
                </a:solidFill>
                <a:effectLst/>
                <a:latin typeface="Arial" panose="020B0604020202020204" pitchFamily="34" charset="0"/>
                <a:ea typeface="Times New Roman" panose="02020603050405020304" pitchFamily="18" charset="0"/>
              </a:rPr>
              <a:t>Visitors who click anywhere on the “No More PINs!” banner are redirected to a FAQ page about the new Portal</a:t>
            </a:r>
          </a:p>
          <a:p>
            <a:pPr marL="0" marR="0">
              <a:spcBef>
                <a:spcPts val="0"/>
              </a:spcBef>
              <a:spcAft>
                <a:spcPts val="0"/>
              </a:spcAft>
            </a:pPr>
            <a:endParaRPr lang="en-US" sz="1600" dirty="0">
              <a:solidFill>
                <a:schemeClr val="tx1">
                  <a:lumMod val="50000"/>
                </a:schemeClr>
              </a:solidFill>
              <a:latin typeface="Arial" panose="020B0604020202020204" pitchFamily="34" charset="0"/>
              <a:ea typeface="Times New Roman" panose="02020603050405020304" pitchFamily="18" charset="0"/>
            </a:endParaRPr>
          </a:p>
          <a:p>
            <a:pPr marL="0" marR="0">
              <a:spcBef>
                <a:spcPts val="0"/>
              </a:spcBef>
              <a:spcAft>
                <a:spcPts val="0"/>
              </a:spcAft>
            </a:pPr>
            <a:r>
              <a:rPr lang="en-US" sz="1600" dirty="0">
                <a:solidFill>
                  <a:schemeClr val="tx1">
                    <a:lumMod val="50000"/>
                  </a:schemeClr>
                </a:solidFill>
                <a:effectLst/>
                <a:latin typeface="Arial" panose="020B0604020202020204" pitchFamily="34" charset="0"/>
                <a:ea typeface="Times New Roman" panose="02020603050405020304" pitchFamily="18" charset="0"/>
              </a:rPr>
              <a:t>The FAQs will evolve as the TPA’s Call Center fields users’ questions. The new FAQs are:</a:t>
            </a:r>
          </a:p>
          <a:p>
            <a:pPr marL="285750" indent="-285750">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What is the California LifeLine Customer Portal?</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Do I use a personal identification number (PIN) to login to the California LifeLine Customer Portal?</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How do I login to the California LifeLine Customer Portal?</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I can’t remember the email address I used when I registered for the California LifeLine Customer Portal. How do I get help?</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I can’t remember my password. How do I get help?</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Once I have registered my email address and password for the California LifeLine Customer Portal, why do I need to verify my access with a one-time verification code?</a:t>
            </a:r>
          </a:p>
          <a:p>
            <a:pPr>
              <a:spcBef>
                <a:spcPts val="600"/>
              </a:spcBef>
              <a:spcAft>
                <a:spcPts val="600"/>
              </a:spcAft>
            </a:pPr>
            <a:endParaRPr lang="en-US" sz="1600" dirty="0"/>
          </a:p>
        </p:txBody>
      </p:sp>
    </p:spTree>
    <p:custDataLst>
      <p:custData r:id="rId1"/>
      <p:custData r:id="rId2"/>
    </p:custDataLst>
    <p:extLst>
      <p:ext uri="{BB962C8B-B14F-4D97-AF65-F5344CB8AC3E}">
        <p14:creationId xmlns:p14="http://schemas.microsoft.com/office/powerpoint/2010/main" val="2954775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909854"/>
            <a:ext cx="10379912" cy="369332"/>
          </a:xfrm>
          <a:prstGeom prst="rect">
            <a:avLst/>
          </a:prstGeom>
          <a:noFill/>
        </p:spPr>
        <p:txBody>
          <a:bodyPr wrap="square" rtlCol="0">
            <a:spAutoFit/>
          </a:bodyPr>
          <a:lstStyle/>
          <a:p>
            <a:pPr>
              <a:defRPr/>
            </a:pPr>
            <a:r>
              <a:rPr lang="en-US" sz="1800" b="1" dirty="0">
                <a:solidFill>
                  <a:srgbClr val="E7E6E6">
                    <a:lumMod val="10000"/>
                  </a:srgbClr>
                </a:solidFill>
                <a:latin typeface="Arial" panose="020B0604020202020204" pitchFamily="34" charset="0"/>
                <a:cs typeface="Arial" panose="020B0604020202020204" pitchFamily="34" charset="0"/>
              </a:rPr>
              <a:t>California LifeLine Customer Portal, Phase </a:t>
            </a:r>
            <a:r>
              <a:rPr lang="en-US" sz="1800" b="1">
                <a:solidFill>
                  <a:srgbClr val="E7E6E6">
                    <a:lumMod val="10000"/>
                  </a:srgbClr>
                </a:solidFill>
                <a:latin typeface="Arial" panose="020B0604020202020204" pitchFamily="34" charset="0"/>
                <a:cs typeface="Arial" panose="020B0604020202020204" pitchFamily="34" charset="0"/>
              </a:rPr>
              <a:t>I - New </a:t>
            </a:r>
            <a:r>
              <a:rPr lang="en-US" sz="1800" b="1" dirty="0">
                <a:solidFill>
                  <a:srgbClr val="E7E6E6">
                    <a:lumMod val="10000"/>
                  </a:srgbClr>
                </a:solidFill>
                <a:latin typeface="Arial" panose="020B0604020202020204" pitchFamily="34" charset="0"/>
                <a:cs typeface="Arial" panose="020B0604020202020204" pitchFamily="34" charset="0"/>
              </a:rPr>
              <a:t>FAQs</a:t>
            </a:r>
            <a:endParaRPr lang="en-US" sz="1800" b="1" dirty="0">
              <a:solidFill>
                <a:schemeClr val="bg2">
                  <a:lumMod val="10000"/>
                </a:schemeClr>
              </a:solidFill>
              <a:effectLst/>
              <a:latin typeface="Arial" panose="020B0604020202020204" pitchFamily="34" charset="0"/>
              <a:ea typeface="Calibri" panose="020F0502020204030204" pitchFamily="34" charset="0"/>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141527" y="1279186"/>
            <a:ext cx="9908946" cy="4678204"/>
          </a:xfrm>
          <a:prstGeom prst="rect">
            <a:avLst/>
          </a:prstGeom>
          <a:noFill/>
        </p:spPr>
        <p:txBody>
          <a:bodyPr wrap="square" rtlCol="0">
            <a:spAutoFit/>
          </a:bodyPr>
          <a:lstStyle/>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What is Multi-Factor Authentication (MFA)?</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Does registering for MFA give the California LifeLine Program access to my phone or my email?</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What MFA methods are available for my California LifeLine Customer Portal account?</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How soon will the California LifeLine Administrator contact me with the one-time verification code?</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After I receive the one-time verification code from the California LifeLine Administrator, how quickly do I need to enter the code on the California LifeLine Customer Portal?</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Do I need to save the one-time verification code I receive from the California LifeLine Administrator?</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How often do I need to authenticate my identity with MFA?</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Can I change my MFA method?</a:t>
            </a:r>
          </a:p>
          <a:p>
            <a:pPr marL="285750" indent="-285750" algn="l">
              <a:spcBef>
                <a:spcPts val="600"/>
              </a:spcBef>
              <a:spcAft>
                <a:spcPts val="600"/>
              </a:spcAft>
              <a:buFont typeface="Arial" panose="020B0604020202020204" pitchFamily="34" charset="0"/>
              <a:buChar char="•"/>
            </a:pPr>
            <a:r>
              <a:rPr lang="en-US" sz="1600" b="1" i="0" dirty="0">
                <a:solidFill>
                  <a:srgbClr val="333333"/>
                </a:solidFill>
                <a:effectLst/>
                <a:latin typeface="Arial" panose="020B0604020202020204" pitchFamily="34" charset="0"/>
                <a:cs typeface="Arial" panose="020B0604020202020204" pitchFamily="34" charset="0"/>
              </a:rPr>
              <a:t>How do I get help with MFA?</a:t>
            </a:r>
          </a:p>
          <a:p>
            <a:pPr>
              <a:spcBef>
                <a:spcPts val="600"/>
              </a:spcBef>
              <a:spcAft>
                <a:spcPts val="600"/>
              </a:spcAft>
            </a:pPr>
            <a:endParaRPr lang="en-US" sz="1600" dirty="0"/>
          </a:p>
        </p:txBody>
      </p:sp>
    </p:spTree>
    <p:custDataLst>
      <p:custData r:id="rId1"/>
      <p:custData r:id="rId2"/>
    </p:custDataLst>
    <p:extLst>
      <p:ext uri="{BB962C8B-B14F-4D97-AF65-F5344CB8AC3E}">
        <p14:creationId xmlns:p14="http://schemas.microsoft.com/office/powerpoint/2010/main" val="387175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909854"/>
            <a:ext cx="10379912" cy="369332"/>
          </a:xfrm>
          <a:prstGeom prst="rect">
            <a:avLst/>
          </a:prstGeom>
          <a:noFill/>
        </p:spPr>
        <p:txBody>
          <a:bodyPr wrap="square" rtlCol="0">
            <a:spAutoFit/>
          </a:bodyPr>
          <a:lstStyle/>
          <a:p>
            <a:pPr>
              <a:spcBef>
                <a:spcPts val="1200"/>
              </a:spcBef>
              <a:spcAft>
                <a:spcPts val="1200"/>
              </a:spcAft>
            </a:pPr>
            <a:r>
              <a:rPr lang="en-US" b="1" spc="-10" dirty="0">
                <a:effectLst/>
                <a:latin typeface="Arial" panose="020B0604020202020204" pitchFamily="34" charset="0"/>
                <a:ea typeface="Times New Roman" panose="02020603050405020304" pitchFamily="18" charset="0"/>
                <a:cs typeface="Calibri" panose="020F0502020204030204" pitchFamily="34" charset="0"/>
              </a:rPr>
              <a:t>Registered Portal Users – Beginning of day on Monday, March 4</a:t>
            </a:r>
            <a:endParaRPr lang="en-US" b="1" i="1" dirty="0">
              <a:solidFill>
                <a:schemeClr val="tx2"/>
              </a:solidFill>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350532" y="1517438"/>
            <a:ext cx="4283913" cy="1538883"/>
          </a:xfrm>
          <a:prstGeom prst="rect">
            <a:avLst/>
          </a:prstGeom>
          <a:noFill/>
        </p:spPr>
        <p:txBody>
          <a:bodyPr wrap="square" rtlCol="0">
            <a:spAutoFit/>
          </a:bodyPr>
          <a:lstStyle/>
          <a:p>
            <a:pPr>
              <a:spcBef>
                <a:spcPts val="600"/>
              </a:spcBef>
              <a:spcAft>
                <a:spcPts val="600"/>
              </a:spcAft>
            </a:pPr>
            <a:r>
              <a:rPr lang="en-US" sz="1600" dirty="0"/>
              <a:t>43,776 Registered Portal Users	</a:t>
            </a:r>
          </a:p>
          <a:p>
            <a:pPr marL="742950" lvl="1" indent="-285750">
              <a:spcBef>
                <a:spcPts val="600"/>
              </a:spcBef>
              <a:spcAft>
                <a:spcPts val="600"/>
              </a:spcAft>
              <a:buFont typeface="Arial" panose="020B0604020202020204" pitchFamily="34" charset="0"/>
              <a:buChar char="•"/>
            </a:pPr>
            <a:r>
              <a:rPr lang="en-US" sz="1600" dirty="0"/>
              <a:t>38,133 wireless</a:t>
            </a:r>
          </a:p>
          <a:p>
            <a:pPr marL="742950" lvl="1" indent="-285750">
              <a:spcBef>
                <a:spcPts val="600"/>
              </a:spcBef>
              <a:spcAft>
                <a:spcPts val="600"/>
              </a:spcAft>
              <a:buFont typeface="Arial" panose="020B0604020202020204" pitchFamily="34" charset="0"/>
              <a:buChar char="•"/>
            </a:pPr>
            <a:r>
              <a:rPr lang="en-US" sz="1600" dirty="0"/>
              <a:t>5,643 wireline</a:t>
            </a:r>
          </a:p>
          <a:p>
            <a:pPr>
              <a:spcBef>
                <a:spcPts val="600"/>
              </a:spcBef>
              <a:spcAft>
                <a:spcPts val="600"/>
              </a:spcAft>
            </a:pPr>
            <a:endParaRPr lang="en-US" sz="1600" dirty="0"/>
          </a:p>
        </p:txBody>
      </p:sp>
      <p:graphicFrame>
        <p:nvGraphicFramePr>
          <p:cNvPr id="5" name="Chart 4">
            <a:extLst>
              <a:ext uri="{FF2B5EF4-FFF2-40B4-BE49-F238E27FC236}">
                <a16:creationId xmlns:a16="http://schemas.microsoft.com/office/drawing/2014/main" id="{9439A8DE-88FF-DED9-318F-FA1CB1CD9BC7}"/>
              </a:ext>
            </a:extLst>
          </p:cNvPr>
          <p:cNvGraphicFramePr>
            <a:graphicFrameLocks/>
          </p:cNvGraphicFramePr>
          <p:nvPr>
            <p:extLst>
              <p:ext uri="{D42A27DB-BD31-4B8C-83A1-F6EECF244321}">
                <p14:modId xmlns:p14="http://schemas.microsoft.com/office/powerpoint/2010/main" val="1614450601"/>
              </p:ext>
            </p:extLst>
          </p:nvPr>
        </p:nvGraphicFramePr>
        <p:xfrm>
          <a:off x="4702629" y="1497162"/>
          <a:ext cx="6517957" cy="4491038"/>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525143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141527" y="1198924"/>
            <a:ext cx="1037991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E7E6E6">
                    <a:lumMod val="10000"/>
                  </a:srgbClr>
                </a:solidFill>
                <a:latin typeface="Arial" panose="020B0604020202020204" pitchFamily="34" charset="0"/>
                <a:cs typeface="Arial" panose="020B0604020202020204" pitchFamily="34" charset="0"/>
              </a:rPr>
              <a:t>Collection of Additional Demographic Data from LifeLine Applicants and Subscribers</a:t>
            </a:r>
            <a:endParaRPr lang="en-US" sz="1800" b="1" dirty="0">
              <a:solidFill>
                <a:schemeClr val="bg2">
                  <a:lumMod val="10000"/>
                </a:schemeClr>
              </a:solidFill>
              <a:effectLst/>
              <a:latin typeface="Arial" panose="020B0604020202020204" pitchFamily="34" charset="0"/>
              <a:ea typeface="Calibri" panose="020F0502020204030204" pitchFamily="34" charset="0"/>
            </a:endParaRPr>
          </a:p>
        </p:txBody>
      </p:sp>
      <p:sp>
        <p:nvSpPr>
          <p:cNvPr id="7" name="TextBox 6">
            <a:extLst>
              <a:ext uri="{FF2B5EF4-FFF2-40B4-BE49-F238E27FC236}">
                <a16:creationId xmlns:a16="http://schemas.microsoft.com/office/drawing/2014/main" id="{FF8B25BE-9DDA-3735-7B42-AB2F9DC833CD}"/>
              </a:ext>
            </a:extLst>
          </p:cNvPr>
          <p:cNvSpPr txBox="1"/>
          <p:nvPr/>
        </p:nvSpPr>
        <p:spPr>
          <a:xfrm>
            <a:off x="1141527" y="1724296"/>
            <a:ext cx="9657806" cy="4231928"/>
          </a:xfrm>
          <a:prstGeom prst="rect">
            <a:avLst/>
          </a:prstGeom>
          <a:noFill/>
        </p:spPr>
        <p:txBody>
          <a:bodyPr wrap="square" rtlCol="0">
            <a:spAutoFit/>
          </a:bodyPr>
          <a:lstStyle/>
          <a:p>
            <a:pPr>
              <a:spcBef>
                <a:spcPts val="600"/>
              </a:spcBef>
              <a:spcAft>
                <a:spcPts val="600"/>
              </a:spcAft>
            </a:pPr>
            <a:r>
              <a:rPr lang="en-US" sz="1600" dirty="0">
                <a:solidFill>
                  <a:schemeClr val="tx1">
                    <a:lumMod val="50000"/>
                  </a:schemeClr>
                </a:solidFill>
                <a:cs typeface="Arial" panose="020B0604020202020204" pitchFamily="34" charset="0"/>
              </a:rPr>
              <a:t>Annually, the CPUC must report to the California Legislature about the degree of achievement of universal telephone service for California residents, including Program penetration rates by income, ethnicity, and geography</a:t>
            </a:r>
          </a:p>
          <a:p>
            <a:pPr>
              <a:spcBef>
                <a:spcPts val="600"/>
              </a:spcBef>
              <a:spcAft>
                <a:spcPts val="600"/>
              </a:spcAft>
            </a:pPr>
            <a:r>
              <a:rPr lang="en-US" sz="1600" dirty="0">
                <a:solidFill>
                  <a:srgbClr val="E7E6E6">
                    <a:lumMod val="10000"/>
                  </a:srgbClr>
                </a:solidFill>
                <a:cs typeface="Arial" panose="020B0604020202020204" pitchFamily="34" charset="0"/>
              </a:rPr>
              <a:t>The</a:t>
            </a:r>
            <a:r>
              <a:rPr lang="en-US" sz="1600" b="1" dirty="0">
                <a:solidFill>
                  <a:srgbClr val="E7E6E6">
                    <a:lumMod val="10000"/>
                  </a:srgbClr>
                </a:solidFill>
                <a:cs typeface="Arial" panose="020B0604020202020204" pitchFamily="34" charset="0"/>
              </a:rPr>
              <a:t> California LifeLine Customer Portal, Phase I, </a:t>
            </a:r>
            <a:r>
              <a:rPr lang="en-US" sz="1600" dirty="0">
                <a:solidFill>
                  <a:srgbClr val="E7E6E6">
                    <a:lumMod val="10000"/>
                  </a:srgbClr>
                </a:solidFill>
                <a:cs typeface="Arial" panose="020B0604020202020204" pitchFamily="34" charset="0"/>
              </a:rPr>
              <a:t>requests from portal users, during the registration process, voluntary responses to questions about</a:t>
            </a:r>
            <a:endParaRPr lang="en-US" sz="1600" dirty="0">
              <a:solidFill>
                <a:srgbClr val="424242"/>
              </a:solidFill>
              <a:cs typeface="Times New Roman" panose="02020603050405020304" pitchFamily="18" charset="0"/>
            </a:endParaRP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cs typeface="Arial" panose="020B0604020202020204" pitchFamily="34" charset="0"/>
              </a:rPr>
              <a:t>Total combined income of all members of portal users’ households </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cs typeface="Arial" panose="020B0604020202020204" pitchFamily="34" charset="0"/>
              </a:rPr>
              <a:t>Portal users’ race/ethnicity </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cs typeface="Arial" panose="020B0604020202020204" pitchFamily="34" charset="0"/>
              </a:rPr>
              <a:t>Portal users’ gender</a:t>
            </a:r>
          </a:p>
          <a:p>
            <a:endParaRPr lang="en-US" sz="1600" dirty="0">
              <a:solidFill>
                <a:schemeClr val="tx1">
                  <a:lumMod val="50000"/>
                </a:schemeClr>
              </a:solidFill>
            </a:endParaRPr>
          </a:p>
          <a:p>
            <a:r>
              <a:rPr lang="en-US" sz="1600" dirty="0">
                <a:solidFill>
                  <a:schemeClr val="tx1">
                    <a:lumMod val="50000"/>
                  </a:schemeClr>
                </a:solidFill>
              </a:rPr>
              <a:t>Beginning December 15, 2023, collection of the additional demographic data has been introduced in new enrollment and renewal forms</a:t>
            </a:r>
          </a:p>
          <a:p>
            <a:endParaRPr lang="en-US" sz="1600" dirty="0">
              <a:solidFill>
                <a:schemeClr val="tx1">
                  <a:lumMod val="50000"/>
                </a:schemeClr>
              </a:solidFill>
            </a:endParaRPr>
          </a:p>
          <a:p>
            <a:r>
              <a:rPr lang="en-US" sz="1600" dirty="0">
                <a:solidFill>
                  <a:schemeClr val="tx1">
                    <a:lumMod val="50000"/>
                  </a:schemeClr>
                </a:solidFill>
              </a:rPr>
              <a:t>The Service Provider Intake API, known as SPIA, has similarly been enhanced to collect the additional demographic data from applicants and subscribers</a:t>
            </a:r>
            <a:endParaRPr lang="en-US" sz="1600" dirty="0"/>
          </a:p>
        </p:txBody>
      </p:sp>
    </p:spTree>
    <p:custDataLst>
      <p:custData r:id="rId1"/>
      <p:custData r:id="rId2"/>
    </p:custDataLst>
    <p:extLst>
      <p:ext uri="{BB962C8B-B14F-4D97-AF65-F5344CB8AC3E}">
        <p14:creationId xmlns:p14="http://schemas.microsoft.com/office/powerpoint/2010/main" val="2230900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079863" y="1198924"/>
            <a:ext cx="1044157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E7E6E6">
                    <a:lumMod val="10000"/>
                  </a:srgbClr>
                </a:solidFill>
                <a:latin typeface="Arial" panose="020B0604020202020204" pitchFamily="34" charset="0"/>
                <a:cs typeface="Arial" panose="020B0604020202020204" pitchFamily="34" charset="0"/>
              </a:rPr>
              <a:t>Collection of Additional Demographic Data from LifeLine Applicants and Subscribers</a:t>
            </a:r>
            <a:endParaRPr lang="en-US" sz="1800" b="1" dirty="0">
              <a:solidFill>
                <a:schemeClr val="bg2">
                  <a:lumMod val="10000"/>
                </a:schemeClr>
              </a:solidFill>
              <a:effectLst/>
              <a:latin typeface="Arial" panose="020B0604020202020204" pitchFamily="34" charset="0"/>
              <a:ea typeface="Calibri" panose="020F0502020204030204" pitchFamily="34" charset="0"/>
            </a:endParaRPr>
          </a:p>
        </p:txBody>
      </p:sp>
      <p:graphicFrame>
        <p:nvGraphicFramePr>
          <p:cNvPr id="6" name="Table 5">
            <a:extLst>
              <a:ext uri="{FF2B5EF4-FFF2-40B4-BE49-F238E27FC236}">
                <a16:creationId xmlns:a16="http://schemas.microsoft.com/office/drawing/2014/main" id="{08A5A4A5-110B-33AE-8B29-088A64499CD5}"/>
              </a:ext>
            </a:extLst>
          </p:cNvPr>
          <p:cNvGraphicFramePr>
            <a:graphicFrameLocks noGrp="1"/>
          </p:cNvGraphicFramePr>
          <p:nvPr>
            <p:extLst>
              <p:ext uri="{D42A27DB-BD31-4B8C-83A1-F6EECF244321}">
                <p14:modId xmlns:p14="http://schemas.microsoft.com/office/powerpoint/2010/main" val="2356828301"/>
              </p:ext>
            </p:extLst>
          </p:nvPr>
        </p:nvGraphicFramePr>
        <p:xfrm>
          <a:off x="1141527" y="1857326"/>
          <a:ext cx="10249284" cy="3124107"/>
        </p:xfrm>
        <a:graphic>
          <a:graphicData uri="http://schemas.openxmlformats.org/drawingml/2006/table">
            <a:tbl>
              <a:tblPr>
                <a:tableStyleId>{5C22544A-7EE6-4342-B048-85BDC9FD1C3A}</a:tableStyleId>
              </a:tblPr>
              <a:tblGrid>
                <a:gridCol w="9230382">
                  <a:extLst>
                    <a:ext uri="{9D8B030D-6E8A-4147-A177-3AD203B41FA5}">
                      <a16:colId xmlns:a16="http://schemas.microsoft.com/office/drawing/2014/main" val="384137578"/>
                    </a:ext>
                  </a:extLst>
                </a:gridCol>
                <a:gridCol w="1018902">
                  <a:extLst>
                    <a:ext uri="{9D8B030D-6E8A-4147-A177-3AD203B41FA5}">
                      <a16:colId xmlns:a16="http://schemas.microsoft.com/office/drawing/2014/main" val="2182572058"/>
                    </a:ext>
                  </a:extLst>
                </a:gridCol>
              </a:tblGrid>
              <a:tr h="437817">
                <a:tc>
                  <a:txBody>
                    <a:bodyPr/>
                    <a:lstStyle/>
                    <a:p>
                      <a:pPr algn="l" fontAlgn="ctr"/>
                      <a:r>
                        <a:rPr lang="en-US" sz="1600" b="1" u="none" strike="noStrike" dirty="0">
                          <a:effectLst/>
                        </a:rPr>
                        <a:t>Counts of Registered Portal Users who have…</a:t>
                      </a:r>
                      <a:endParaRPr lang="en-US" sz="1600" b="1"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marL="0" indent="0" algn="ctr" fontAlgn="ctr"/>
                      <a:r>
                        <a:rPr lang="en-US" sz="1600" b="1" u="none" strike="noStrike" dirty="0">
                          <a:effectLst/>
                        </a:rPr>
                        <a:t>Counts</a:t>
                      </a:r>
                      <a:endParaRPr lang="en-US" sz="1600" b="1"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1132529781"/>
                  </a:ext>
                </a:extLst>
              </a:tr>
              <a:tr h="437817">
                <a:tc>
                  <a:txBody>
                    <a:bodyPr/>
                    <a:lstStyle/>
                    <a:p>
                      <a:pPr algn="l" fontAlgn="ctr"/>
                      <a:r>
                        <a:rPr lang="en-US" sz="1600" u="none" strike="noStrike" dirty="0">
                          <a:effectLst/>
                        </a:rPr>
                        <a:t>Provided a response to at least one demographic question, regardless of whether the value is 'PreferNotToRespond'</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42,964</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3116783081"/>
                  </a:ext>
                </a:extLst>
              </a:tr>
              <a:tr h="437817">
                <a:tc>
                  <a:txBody>
                    <a:bodyPr/>
                    <a:lstStyle/>
                    <a:p>
                      <a:pPr algn="l" fontAlgn="ctr"/>
                      <a:r>
                        <a:rPr lang="en-US" sz="1600" u="none" strike="noStrike" dirty="0">
                          <a:effectLst/>
                        </a:rPr>
                        <a:t>Not responded to any of the demographic questions</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812</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2738068353"/>
                  </a:ext>
                </a:extLst>
              </a:tr>
              <a:tr h="437817">
                <a:tc>
                  <a:txBody>
                    <a:bodyPr/>
                    <a:lstStyle/>
                    <a:p>
                      <a:pPr algn="l" fontAlgn="ctr"/>
                      <a:r>
                        <a:rPr lang="en-US" sz="1600" u="none" strike="noStrike" dirty="0">
                          <a:effectLst/>
                        </a:rPr>
                        <a:t>Responded to the Gender question with a response other than "Prefer Not To Respond"</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40,819</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1152524962"/>
                  </a:ext>
                </a:extLst>
              </a:tr>
              <a:tr h="437817">
                <a:tc>
                  <a:txBody>
                    <a:bodyPr/>
                    <a:lstStyle/>
                    <a:p>
                      <a:pPr algn="l" fontAlgn="ctr"/>
                      <a:r>
                        <a:rPr lang="en-US" sz="1600" u="none" strike="noStrike" dirty="0">
                          <a:effectLst/>
                        </a:rPr>
                        <a:t>Responded to the Race question with a response other than "Prefer Not To Respond"</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38,744</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3163035937"/>
                  </a:ext>
                </a:extLst>
              </a:tr>
              <a:tr h="437817">
                <a:tc>
                  <a:txBody>
                    <a:bodyPr/>
                    <a:lstStyle/>
                    <a:p>
                      <a:pPr algn="l" fontAlgn="ctr"/>
                      <a:r>
                        <a:rPr lang="en-US" sz="1600" u="none" strike="noStrike">
                          <a:effectLst/>
                        </a:rPr>
                        <a:t>Responded to the Income Range question with a response other than "Prefer Not To Respond"</a:t>
                      </a:r>
                      <a:endParaRPr lang="en-US" sz="1600" b="0" i="0" u="none" strike="noStrike">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37,043</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1816833887"/>
                  </a:ext>
                </a:extLst>
              </a:tr>
              <a:tr h="437817">
                <a:tc>
                  <a:txBody>
                    <a:bodyPr/>
                    <a:lstStyle/>
                    <a:p>
                      <a:pPr algn="l" fontAlgn="ctr"/>
                      <a:r>
                        <a:rPr lang="en-US" sz="1600" u="none" strike="noStrike" dirty="0">
                          <a:effectLst/>
                        </a:rPr>
                        <a:t>Responded "Prefer Not To Respond" to at least one of the demographic questions</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tc>
                  <a:txBody>
                    <a:bodyPr/>
                    <a:lstStyle/>
                    <a:p>
                      <a:pPr algn="r" fontAlgn="ctr"/>
                      <a:r>
                        <a:rPr lang="en-US" sz="1600" u="none" strike="noStrike" dirty="0">
                          <a:effectLst/>
                        </a:rPr>
                        <a:t>8,471</a:t>
                      </a:r>
                      <a:endParaRPr lang="en-US" sz="1600" b="0" i="0" u="none" strike="noStrike" dirty="0">
                        <a:solidFill>
                          <a:srgbClr val="000000"/>
                        </a:solidFill>
                        <a:effectLst/>
                        <a:latin typeface="Arial" panose="020B0604020202020204" pitchFamily="34" charset="0"/>
                      </a:endParaRPr>
                    </a:p>
                  </a:txBody>
                  <a:tcPr marL="9525" marR="9525" marT="9525" marB="0" anchor="ctr">
                    <a:noFill/>
                  </a:tcPr>
                </a:tc>
                <a:extLst>
                  <a:ext uri="{0D108BD9-81ED-4DB2-BD59-A6C34878D82A}">
                    <a16:rowId xmlns:a16="http://schemas.microsoft.com/office/drawing/2014/main" val="3075110251"/>
                  </a:ext>
                </a:extLst>
              </a:tr>
            </a:tbl>
          </a:graphicData>
        </a:graphic>
      </p:graphicFrame>
    </p:spTree>
    <p:custDataLst>
      <p:custData r:id="rId1"/>
      <p:custData r:id="rId2"/>
    </p:custDataLst>
    <p:extLst>
      <p:ext uri="{BB962C8B-B14F-4D97-AF65-F5344CB8AC3E}">
        <p14:creationId xmlns:p14="http://schemas.microsoft.com/office/powerpoint/2010/main" val="1198999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1141527" y="322546"/>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Completed Initiatives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1079863" y="880869"/>
            <a:ext cx="10441576" cy="369332"/>
          </a:xfrm>
          <a:prstGeom prst="rect">
            <a:avLst/>
          </a:prstGeom>
          <a:noFill/>
        </p:spPr>
        <p:txBody>
          <a:bodyPr wrap="square" rtlCol="0">
            <a:spAutoFit/>
          </a:bodyPr>
          <a:lstStyle/>
          <a:p>
            <a:pPr>
              <a:defRPr/>
            </a:pPr>
            <a:r>
              <a:rPr lang="en-US" sz="1800" b="1"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Customer Portal, Phase 1.1 Enhancements </a:t>
            </a:r>
            <a:r>
              <a:rPr lang="en-US" b="1"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Deployed Thursday</a:t>
            </a:r>
            <a:r>
              <a:rPr lang="en-US" sz="1800" b="1"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 February 22</a:t>
            </a:r>
            <a:endParaRPr lang="en-US" sz="1800" b="1" dirty="0">
              <a:solidFill>
                <a:srgbClr val="000000"/>
              </a:solidFill>
              <a:effectLst/>
              <a:latin typeface="Arial" panose="020B0604020202020204" pitchFamily="34" charset="0"/>
              <a:ea typeface="Times New Roman" panose="02020603050405020304" pitchFamily="18" charset="0"/>
            </a:endParaRPr>
          </a:p>
        </p:txBody>
      </p:sp>
      <p:sp>
        <p:nvSpPr>
          <p:cNvPr id="5" name="TextBox 4">
            <a:extLst>
              <a:ext uri="{FF2B5EF4-FFF2-40B4-BE49-F238E27FC236}">
                <a16:creationId xmlns:a16="http://schemas.microsoft.com/office/drawing/2014/main" id="{28BCFB23-A2F1-9BEF-137A-FF4C2C3FEDCE}"/>
              </a:ext>
            </a:extLst>
          </p:cNvPr>
          <p:cNvSpPr txBox="1"/>
          <p:nvPr/>
        </p:nvSpPr>
        <p:spPr>
          <a:xfrm>
            <a:off x="670561" y="1337003"/>
            <a:ext cx="10572205" cy="3816429"/>
          </a:xfrm>
          <a:prstGeom prst="rect">
            <a:avLst/>
          </a:prstGeom>
          <a:noFill/>
        </p:spPr>
        <p:txBody>
          <a:bodyPr wrap="square">
            <a:spAutoFit/>
          </a:bodyPr>
          <a:lstStyle/>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Allowing registered Portal users to view and download Program decision letters</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Providing registered Portal users, who have received correctible denials, details so they understand why they received the correctible denial and may avoid the same errors when completing their second chance forms</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Highlighting for registered Portal users when their Undeliverable Mail flag is active so they can update their addresses with their Service Providers</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New FAQs about viewing Program decision letters on the Portal and explaining that wireless participants are notified of Program decisions by SMS texts rather than mailed notifications</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effectLst/>
                <a:latin typeface="Arial" panose="020B0604020202020204" pitchFamily="34" charset="0"/>
                <a:ea typeface="Calibri" panose="020F0502020204030204" pitchFamily="34" charset="0"/>
                <a:cs typeface="Arial" panose="020B0604020202020204" pitchFamily="34" charset="0"/>
              </a:rPr>
              <a:t>Adding code to leverage Google Analytics for evaluating the utilization of links to the Portal in SMS messages</a:t>
            </a:r>
          </a:p>
          <a:p>
            <a:pPr marL="742950" lvl="1" indent="-285750">
              <a:spcBef>
                <a:spcPts val="600"/>
              </a:spcBef>
              <a:spcAft>
                <a:spcPts val="600"/>
              </a:spcAft>
              <a:buFont typeface="Arial" panose="020B0604020202020204" pitchFamily="34" charset="0"/>
              <a:buChar char="•"/>
            </a:pPr>
            <a:r>
              <a:rPr lang="en-US" sz="1600" dirty="0">
                <a:solidFill>
                  <a:schemeClr val="tx1">
                    <a:lumMod val="50000"/>
                  </a:schemeClr>
                </a:solidFill>
                <a:effectLst/>
                <a:latin typeface="Arial" panose="020B0604020202020204" pitchFamily="34" charset="0"/>
                <a:ea typeface="Calibri" panose="020F0502020204030204" pitchFamily="34" charset="0"/>
                <a:cs typeface="Arial" panose="020B0604020202020204" pitchFamily="34" charset="0"/>
              </a:rPr>
              <a:t>Updating the Affordable Connectivity Program (ACP) public website page with information about the winding down of ACP</a:t>
            </a:r>
          </a:p>
        </p:txBody>
      </p:sp>
    </p:spTree>
    <p:custDataLst>
      <p:custData r:id="rId1"/>
      <p:custData r:id="rId2"/>
    </p:custDataLst>
    <p:extLst>
      <p:ext uri="{BB962C8B-B14F-4D97-AF65-F5344CB8AC3E}">
        <p14:creationId xmlns:p14="http://schemas.microsoft.com/office/powerpoint/2010/main" val="310919671"/>
      </p:ext>
    </p:extLst>
  </p:cSld>
  <p:clrMapOvr>
    <a:masterClrMapping/>
  </p:clrMapOvr>
</p:sld>
</file>

<file path=ppt/theme/theme1.xml><?xml version="1.0" encoding="utf-8"?>
<a:theme xmlns:a="http://schemas.openxmlformats.org/drawingml/2006/main" name="Maximus-22">
  <a:themeElements>
    <a:clrScheme name="Maximus 22">
      <a:dk1>
        <a:srgbClr val="414141"/>
      </a:dk1>
      <a:lt1>
        <a:srgbClr val="FFFFFF"/>
      </a:lt1>
      <a:dk2>
        <a:srgbClr val="6C489C"/>
      </a:dk2>
      <a:lt2>
        <a:srgbClr val="502E91"/>
      </a:lt2>
      <a:accent1>
        <a:srgbClr val="9F7FC9"/>
      </a:accent1>
      <a:accent2>
        <a:srgbClr val="CBB7E5"/>
      </a:accent2>
      <a:accent3>
        <a:srgbClr val="EBE3F3"/>
      </a:accent3>
      <a:accent4>
        <a:srgbClr val="468C40"/>
      </a:accent4>
      <a:accent5>
        <a:srgbClr val="6177B9"/>
      </a:accent5>
      <a:accent6>
        <a:srgbClr val="7CBE64"/>
      </a:accent6>
      <a:hlink>
        <a:srgbClr val="200649"/>
      </a:hlink>
      <a:folHlink>
        <a:srgbClr val="767676"/>
      </a:folHlink>
    </a:clrScheme>
    <a:fontScheme name="Trinse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aximus-22" id="{B5EF012B-ACC9-1449-BD61-29E8FD2A1C41}" vid="{EABC7A0F-6978-6743-BCAA-D589D6D8F4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TemplafySlideFormConfiguration><![CDATA[{"formFields":[],"formDataEntries":[]}]]></TemplafySlideFormConfiguration>
</file>

<file path=customXml/item11.xml><?xml version="1.0" encoding="utf-8"?>
<TemplafySlideTemplateConfiguration><![CDATA[{"slideVersion":1,"isValidatorEnabled":false,"isLocked":false,"elementsMetadata":[],"slideId":"637878478851687495","enableDocumentContentUpdater":false,"version":"2.0"}]]></TemplafySlideTemplateConfiguration>
</file>

<file path=customXml/item12.xml><?xml version="1.0" encoding="utf-8"?>
<TemplafySlideTemplateConfiguration><![CDATA[{"slideVersion":1,"isValidatorEnabled":false,"isLocked":false,"elementsMetadata":[],"slideId":"637878478851687495","enableDocumentContentUpdater":false,"version":"2.0"}]]></TemplafySlideTemplate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TemplateConfiguration><![CDATA[{"slideVersion":1,"isValidatorEnabled":false,"isLocked":false,"elementsMetadata":[],"slideId":"637878478851687495","enableDocumentContentUpdater":false,"version":"2.0"}]]></TemplafySlideTemplateConfiguration>
</file>

<file path=customXml/item16.xml><?xml version="1.0" encoding="utf-8"?>
<TemplafySlideTemplateConfiguration><![CDATA[{"slideVersion":1,"isValidatorEnabled":false,"isLocked":false,"elementsMetadata":[],"slideId":"637878478851687495","enableDocumentContentUpdater":false,"version":"2.0"}]]></TemplafySlideTemplateConfiguration>
</file>

<file path=customXml/item17.xml><?xml version="1.0" encoding="utf-8"?>
<TemplafySlideFormConfiguration><![CDATA[{"formFields":[],"formDataEntries":[]}]]></TemplafySlideFormConfiguration>
</file>

<file path=customXml/item18.xml><?xml version="1.0" encoding="utf-8"?>
<TemplafySlideFormConfiguration><![CDATA[{"formFields":[],"formDataEntries":[]}]]></TemplafySlideFormConfiguration>
</file>

<file path=customXml/item19.xml><?xml version="1.0" encoding="utf-8"?>
<TemplafySlideTemplateConfiguration><![CDATA[{"slideVersion":1,"isValidatorEnabled":false,"isLocked":false,"elementsMetadata":[],"slideId":"637878478851687495","enableDocumentContentUpdater":false,"version":"2.0"}]]></TemplafySlideTemplateConfiguration>
</file>

<file path=customXml/item2.xml><?xml version="1.0" encoding="utf-8"?>
<ct:contentTypeSchema xmlns:ct="http://schemas.microsoft.com/office/2006/metadata/contentType" xmlns:ma="http://schemas.microsoft.com/office/2006/metadata/properties/metaAttributes" ct:_="" ma:_="" ma:contentTypeName="Document" ma:contentTypeID="0x010100187A1B08E6C45B4EB8C40B073BBFD68D" ma:contentTypeVersion="11" ma:contentTypeDescription="Create a new document." ma:contentTypeScope="" ma:versionID="9c078fc66ebc8c3b5d3e8d348228076b">
  <xsd:schema xmlns:xsd="http://www.w3.org/2001/XMLSchema" xmlns:xs="http://www.w3.org/2001/XMLSchema" xmlns:p="http://schemas.microsoft.com/office/2006/metadata/properties" xmlns:ns3="64bed620-86a9-426b-81ad-a74481fd4b72" xmlns:ns4="d08b0760-57dd-437e-be5d-5105d6842521" targetNamespace="http://schemas.microsoft.com/office/2006/metadata/properties" ma:root="true" ma:fieldsID="122db19aa0fd98eecb72fcd9145b8fa2" ns3:_="" ns4:_="">
    <xsd:import namespace="64bed620-86a9-426b-81ad-a74481fd4b72"/>
    <xsd:import namespace="d08b0760-57dd-437e-be5d-5105d684252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ed620-86a9-426b-81ad-a74481fd4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8b0760-57dd-437e-be5d-5105d684252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0.xml><?xml version="1.0" encoding="utf-8"?>
<TemplafySlideFormConfiguration><![CDATA[{"formFields":[],"formDataEntries":[]}]]></TemplafySlideFormConfiguration>
</file>

<file path=customXml/item21.xml><?xml version="1.0" encoding="utf-8"?>
<TemplafySlideTemplateConfiguration><![CDATA[{"slideVersion":1,"isValidatorEnabled":false,"isLocked":false,"elementsMetadata":[],"slideId":"637878478851687495","enableDocumentContentUpdater":false,"version":"2.0"}]]></TemplafySlideTemplateConfiguration>
</file>

<file path=customXml/item22.xml><?xml version="1.0" encoding="utf-8"?>
<TemplafySlideFormConfiguration><![CDATA[{"formFields":[],"formDataEntries":[]}]]></TemplafySlideFormConfiguration>
</file>

<file path=customXml/item23.xml><?xml version="1.0" encoding="utf-8"?>
<TemplafySlideTemplateConfiguration><![CDATA[{"slideVersion":1,"isValidatorEnabled":false,"isLocked":false,"elementsMetadata":[],"slideId":"637878478851687495","enableDocumentContentUpdater":false,"version":"2.0"}]]></TemplafySlideTemplateConfiguration>
</file>

<file path=customXml/item24.xml><?xml version="1.0" encoding="utf-8"?>
<TemplafySlideTemplateConfiguration><![CDATA[{"slideVersion":1,"isValidatorEnabled":false,"isLocked":false,"elementsMetadata":[],"slideId":"637878478851687495","enableDocumentContentUpdater":false,"version":"2.0"}]]></TemplafySlideTemplateConfiguration>
</file>

<file path=customXml/item25.xml><?xml version="1.0" encoding="utf-8"?>
<TemplafySlideFormConfiguration><![CDATA[{"formFields":[],"formDataEntries":[]}]]></TemplafySlideFormConfiguration>
</file>

<file path=customXml/item26.xml><?xml version="1.0" encoding="utf-8"?>
<TemplafySlideTemplateConfiguration><![CDATA[{"slideVersion":1,"isValidatorEnabled":false,"isLocked":false,"elementsMetadata":[],"slideId":"637878478851687495","enableDocumentContentUpdater":false,"version":"2.0"}]]></TemplafySlideTemplateConfiguration>
</file>

<file path=customXml/item27.xml><?xml version="1.0" encoding="utf-8"?>
<TemplafySlideFormConfiguration><![CDATA[{"formFields":[],"formDataEntries":[]}]]></TemplafySlideFormConfiguration>
</file>

<file path=customXml/item28.xml><?xml version="1.0" encoding="utf-8"?>
<TemplafySlideFormConfiguration><![CDATA[{"formFields":[],"formDataEntries":[]}]]></TemplafySlideFormConfiguration>
</file>

<file path=customXml/item29.xml><?xml version="1.0" encoding="utf-8"?>
<TemplafySlideTemplateConfiguration><![CDATA[{"slideVersion":1,"isValidatorEnabled":false,"isLocked":false,"elementsMetadata":[],"slideId":"637878478851687495","enableDocumentContentUpdater":false,"version":"2.0"}]]></TemplafySlideTemplateConfiguration>
</file>

<file path=customXml/item3.xml><?xml version="1.0" encoding="utf-8"?>
<TemplafyTemplateConfiguration><![CDATA[{"elementsMetadata":[],"transformationConfigurations":[],"templateName":"PowerPoint-Template","templateDescription":"","enableDocumentContentUpdater":false,"version":"2.0"}]]></TemplafyTemplateConfiguration>
</file>

<file path=customXml/item30.xml><?xml version="1.0" encoding="utf-8"?>
<TemplafySlideTemplateConfiguration><![CDATA[{"slideVersion":1,"isValidatorEnabled":false,"isLocked":false,"elementsMetadata":[],"slideId":"637878478851687495","enableDocumentContentUpdater":false,"version":"2.0"}]]></TemplafySlideTemplateConfiguration>
</file>

<file path=customXml/item31.xml><?xml version="1.0" encoding="utf-8"?>
<TemplafySlideFormConfiguration><![CDATA[{"formFields":[],"formDataEntries":[]}]]></TemplafySlideFormConfiguration>
</file>

<file path=customXml/item32.xml><?xml version="1.0" encoding="utf-8"?>
<TemplafySlideFormConfiguration><![CDATA[{"formFields":[],"formDataEntries":[]}]]></TemplafySlideFormConfiguration>
</file>

<file path=customXml/item33.xml><?xml version="1.0" encoding="utf-8"?>
<TemplafySlideTemplateConfiguration><![CDATA[{"slideVersion":1,"isValidatorEnabled":false,"isLocked":false,"elementsMetadata":[],"slideId":"637878478851687495","enableDocumentContentUpdater":false,"version":"2.0"}]]></TemplafySlideTemplateConfiguration>
</file>

<file path=customXml/item34.xml><?xml version="1.0" encoding="utf-8"?>
<TemplafySlideTemplateConfiguration><![CDATA[{"slideVersion":1,"isValidatorEnabled":false,"isLocked":false,"elementsMetadata":[],"slideId":"637878478851687495","enableDocumentContentUpdater":false,"version":"2.0"}]]></TemplafySlideTemplateConfiguration>
</file>

<file path=customXml/item35.xml><?xml version="1.0" encoding="utf-8"?>
<TemplafySlideFormConfiguration><![CDATA[{"formFields":[],"formDataEntries":[]}]]></TemplafySlideFormConfiguration>
</file>

<file path=customXml/item36.xml><?xml version="1.0" encoding="utf-8"?>
<TemplafySlideFormConfiguration><![CDATA[{"formFields":[],"formDataEntries":[]}]]></TemplafySlideFormConfiguration>
</file>

<file path=customXml/item37.xml><?xml version="1.0" encoding="utf-8"?>
<TemplafySlideTemplateConfiguration><![CDATA[{"slideVersion":1,"isValidatorEnabled":false,"isLocked":false,"elementsMetadata":[],"slideId":"637878478851687495","enableDocumentContentUpdater":false,"version":"2.0"}]]></TemplafySlideTemplateConfiguration>
</file>

<file path=customXml/item38.xml><?xml version="1.0" encoding="utf-8"?>
<TemplafySlideFormConfiguration><![CDATA[{"formFields":[],"formDataEntries":[]}]]></TemplafySlideFormConfiguration>
</file>

<file path=customXml/item39.xml><?xml version="1.0" encoding="utf-8"?>
<TemplafySlideTemplateConfiguration><![CDATA[{"slideVersion":1,"isValidatorEnabled":false,"isLocked":false,"elementsMetadata":[],"slideId":"637878478851687495","enableDocumentContentUpdater":false,"version":"2.0"}]]></TemplafySlideTemplateConfiguration>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40.xml><?xml version="1.0" encoding="utf-8"?>
<TemplafySlideFormConfiguration><![CDATA[{"formFields":[],"formDataEntries":[]}]]></TemplafySlideFormConfiguration>
</file>

<file path=customXml/item41.xml><?xml version="1.0" encoding="utf-8"?>
<TemplafySlideTemplateConfiguration><![CDATA[{"slideVersion":1,"isValidatorEnabled":false,"isLocked":false,"elementsMetadata":[],"slideId":"637878478851687495","enableDocumentContentUpdater":false,"version":"2.0"}]]></TemplafySlideTemplateConfiguration>
</file>

<file path=customXml/item42.xml><?xml version="1.0" encoding="utf-8"?>
<TemplafySlideTemplateConfiguration><![CDATA[{"slideVersion":1,"isValidatorEnabled":false,"isLocked":false,"elementsMetadata":[],"slideId":"637878478851687495","enableDocumentContentUpdater":false,"version":"2.0"}]]></TemplafySlideTemplateConfiguration>
</file>

<file path=customXml/item43.xml><?xml version="1.0" encoding="utf-8"?>
<TemplafySlideFormConfiguration><![CDATA[{"formFields":[],"formDataEntries":[]}]]></TemplafySlideFormConfiguration>
</file>

<file path=customXml/item44.xml><?xml version="1.0" encoding="utf-8"?>
<TemplafySlideFormConfiguration><![CDATA[{"formFields":[],"formDataEntries":[]}]]></TemplafySlideFormConfiguration>
</file>

<file path=customXml/item45.xml><?xml version="1.0" encoding="utf-8"?>
<TemplafySlideTemplateConfiguration><![CDATA[{"slideVersion":1,"isValidatorEnabled":false,"isLocked":false,"elementsMetadata":[],"slideId":"637878478851687495","enableDocumentContentUpdater":false,"version":"2.0"}]]></TemplafySlideTemplateConfiguration>
</file>

<file path=customXml/item46.xml><?xml version="1.0" encoding="utf-8"?>
<TemplafySlideTemplateConfiguration><![CDATA[{"slideVersion":1,"isValidatorEnabled":false,"isLocked":false,"elementsMetadata":[],"slideId":"637878478851687495","enableDocumentContentUpdater":false,"version":"2.0"}]]></TemplafySlideTemplateConfiguration>
</file>

<file path=customXml/item47.xml><?xml version="1.0" encoding="utf-8"?>
<TemplafySlideFormConfiguration><![CDATA[{"formFields":[],"formDataEntries":[]}]]></TemplafySlideFormConfiguration>
</file>

<file path=customXml/item48.xml><?xml version="1.0" encoding="utf-8"?>
<TemplafySlideTemplateConfiguration><![CDATA[{"slideVersion":1,"isValidatorEnabled":false,"isLocked":false,"elementsMetadata":[],"slideId":"637878478851687495","enableDocumentContentUpdater":false,"version":"2.0"}]]></TemplafySlideTemplateConfiguration>
</file>

<file path=customXml/item49.xml><?xml version="1.0" encoding="utf-8"?>
<TemplafySlideFormConfiguration><![CDATA[{"formFields":[],"formDataEntries":[]}]]></TemplafySlideFormConfiguration>
</file>

<file path=customXml/item5.xml><?xml version="1.0" encoding="utf-8"?>
<TemplafyFormConfiguration><![CDATA[{"formFields":[],"formDataEntries":[]}]]></TemplafyFormConfiguration>
</file>

<file path=customXml/item50.xml><?xml version="1.0" encoding="utf-8"?>
<TemplafySlideTemplateConfiguration><![CDATA[{"slideVersion":1,"isValidatorEnabled":false,"isLocked":false,"elementsMetadata":[],"slideId":"637878478851687495","enableDocumentContentUpdater":false,"version":"2.0"}]]></TemplafySlideTemplateConfiguration>
</file>

<file path=customXml/item51.xml><?xml version="1.0" encoding="utf-8"?>
<TemplafySlideFormConfiguration><![CDATA[{"formFields":[],"formDataEntries":[]}]]></TemplafySlideFormConfiguration>
</file>

<file path=customXml/item52.xml><?xml version="1.0" encoding="utf-8"?>
<TemplafySlideTemplateConfiguration><![CDATA[{"slideVersion":1,"isValidatorEnabled":false,"isLocked":false,"elementsMetadata":[],"slideId":"637878478851687495","enableDocumentContentUpdater":false,"version":"2.0"}]]></TemplafySlideTemplateConfiguration>
</file>

<file path=customXml/item53.xml><?xml version="1.0" encoding="utf-8"?>
<TemplafySlideFormConfiguration><![CDATA[{"formFields":[],"formDataEntries":[]}]]></TemplafySlideFormConfiguration>
</file>

<file path=customXml/item54.xml><?xml version="1.0" encoding="utf-8"?>
<TemplafySlideTemplateConfiguration><![CDATA[{"slideVersion":1,"isValidatorEnabled":false,"isLocked":false,"elementsMetadata":[],"slideId":"637878478851687495","enableDocumentContentUpdater":false,"version":"2.0"}]]></TemplafySlideTemplateConfiguration>
</file>

<file path=customXml/item55.xml><?xml version="1.0" encoding="utf-8"?>
<TemplafySlideFormConfiguration><![CDATA[{"formFields":[],"formDataEntries":[]}]]></TemplafySlideFormConfiguration>
</file>

<file path=customXml/item56.xml><?xml version="1.0" encoding="utf-8"?>
<TemplafySlideTemplateConfiguration><![CDATA[{"slideVersion":1,"isValidatorEnabled":false,"isLocked":false,"elementsMetadata":[],"slideId":"637878478851687495","enableDocumentContentUpdater":false,"version":"2.0"}]]></TemplafySlideTemplateConfiguration>
</file>

<file path=customXml/item57.xml><?xml version="1.0" encoding="utf-8"?>
<TemplafySlideFormConfiguration><![CDATA[{"formFields":[],"formDataEntries":[]}]]></TemplafySlideFormConfiguration>
</file>

<file path=customXml/item58.xml><?xml version="1.0" encoding="utf-8"?>
<TemplafySlideTemplateConfiguration><![CDATA[{"slideVersion":1,"isValidatorEnabled":false,"isLocked":false,"elementsMetadata":[],"slideId":"637878478851687495","enableDocumentContentUpdater":false,"version":"2.0"}]]></TemplafySlideTemplateConfiguration>
</file>

<file path=customXml/item59.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60.xml><?xml version="1.0" encoding="utf-8"?>
<TemplafySlideFormConfiguration><![CDATA[{"formFields":[],"formDataEntries":[]}]]></TemplafySlideFormConfiguration>
</file>

<file path=customXml/item61.xml><?xml version="1.0" encoding="utf-8"?>
<TemplafySlideTemplateConfiguration><![CDATA[{"slideVersion":1,"isValidatorEnabled":false,"isLocked":false,"elementsMetadata":[],"slideId":"637878478851687495","enableDocumentContentUpdater":false,"version":"2.0"}]]></TemplafySlideTemplateConfiguration>
</file>

<file path=customXml/item62.xml><?xml version="1.0" encoding="utf-8"?>
<TemplafySlideTemplateConfiguration><![CDATA[{"slideVersion":1,"isValidatorEnabled":false,"isLocked":false,"elementsMetadata":[],"slideId":"637878478851687495","enableDocumentContentUpdater":false,"version":"2.0"}]]></TemplafySlideTemplateConfiguration>
</file>

<file path=customXml/item63.xml><?xml version="1.0" encoding="utf-8"?>
<TemplafySlideFormConfiguration><![CDATA[{"formFields":[],"formDataEntries":[]}]]></TemplafySlideFormConfiguration>
</file>

<file path=customXml/item64.xml><?xml version="1.0" encoding="utf-8"?>
<TemplafySlideTemplateConfiguration><![CDATA[{"slideVersion":1,"isValidatorEnabled":false,"isLocked":false,"elementsMetadata":[],"slideId":"637878478851687495","enableDocumentContentUpdater":false,"version":"2.0"}]]></TemplafySlideTemplateConfiguration>
</file>

<file path=customXml/item65.xml><?xml version="1.0" encoding="utf-8"?>
<TemplafySlideFormConfiguration><![CDATA[{"formFields":[],"formDataEntries":[]}]]></TemplafySlideFormConfiguration>
</file>

<file path=customXml/item7.xml><?xml version="1.0" encoding="utf-8"?>
<TemplafySlideTemplateConfiguration><![CDATA[{"slideVersion":1,"isValidatorEnabled":false,"isLocked":false,"elementsMetadata":[],"slideId":"637878478851683961","enableDocumentContentUpdater":false,"version":"2.0"}]]></TemplafySlideTemplateConfiguration>
</file>

<file path=customXml/item8.xml><?xml version="1.0" encoding="utf-8"?>
<TemplafySlideFormConfiguration><![CDATA[{"formFields":[],"formDataEntries":[]}]]></TemplafySlideFormConfiguration>
</file>

<file path=customXml/item9.xml><?xml version="1.0" encoding="utf-8"?>
<TemplafySlideTemplateConfiguration><![CDATA[{"slideVersion":1,"isValidatorEnabled":false,"isLocked":false,"elementsMetadata":[],"slideId":"637878478851687495","enableDocumentContentUpdater":false,"version":"2.0"}]]></TemplafySlideTemplateConfiguration>
</file>

<file path=customXml/itemProps1.xml><?xml version="1.0" encoding="utf-8"?>
<ds:datastoreItem xmlns:ds="http://schemas.openxmlformats.org/officeDocument/2006/customXml" ds:itemID="{A9491512-FD94-4FB0-A3D9-43AAD14981F0}">
  <ds:schemaRefs>
    <ds:schemaRef ds:uri="http://schemas.microsoft.com/sharepoint/v3/contenttype/forms"/>
  </ds:schemaRefs>
</ds:datastoreItem>
</file>

<file path=customXml/itemProps10.xml><?xml version="1.0" encoding="utf-8"?>
<ds:datastoreItem xmlns:ds="http://schemas.openxmlformats.org/officeDocument/2006/customXml" ds:itemID="{28256992-1A71-4696-9546-099D15DE5319}">
  <ds:schemaRefs/>
</ds:datastoreItem>
</file>

<file path=customXml/itemProps11.xml><?xml version="1.0" encoding="utf-8"?>
<ds:datastoreItem xmlns:ds="http://schemas.openxmlformats.org/officeDocument/2006/customXml" ds:itemID="{9F404E4D-02DA-45DD-B2B4-3AB0A2B44F77}">
  <ds:schemaRefs/>
</ds:datastoreItem>
</file>

<file path=customXml/itemProps12.xml><?xml version="1.0" encoding="utf-8"?>
<ds:datastoreItem xmlns:ds="http://schemas.openxmlformats.org/officeDocument/2006/customXml" ds:itemID="{CA26CAC1-9A9E-4EC1-9508-020B5BFCFC21}">
  <ds:schemaRefs/>
</ds:datastoreItem>
</file>

<file path=customXml/itemProps13.xml><?xml version="1.0" encoding="utf-8"?>
<ds:datastoreItem xmlns:ds="http://schemas.openxmlformats.org/officeDocument/2006/customXml" ds:itemID="{C38CE3B6-A97F-4656-BB8F-9D64D6405CFF}">
  <ds:schemaRefs/>
</ds:datastoreItem>
</file>

<file path=customXml/itemProps14.xml><?xml version="1.0" encoding="utf-8"?>
<ds:datastoreItem xmlns:ds="http://schemas.openxmlformats.org/officeDocument/2006/customXml" ds:itemID="{42DDD0ED-B1A9-420C-AE3D-F847AA2838ED}">
  <ds:schemaRefs/>
</ds:datastoreItem>
</file>

<file path=customXml/itemProps15.xml><?xml version="1.0" encoding="utf-8"?>
<ds:datastoreItem xmlns:ds="http://schemas.openxmlformats.org/officeDocument/2006/customXml" ds:itemID="{32AE99A7-CC1E-4B43-8F22-84F05B9D8276}">
  <ds:schemaRefs/>
</ds:datastoreItem>
</file>

<file path=customXml/itemProps16.xml><?xml version="1.0" encoding="utf-8"?>
<ds:datastoreItem xmlns:ds="http://schemas.openxmlformats.org/officeDocument/2006/customXml" ds:itemID="{C5DF7581-6D55-40D8-BDA7-A52CCE6276EC}">
  <ds:schemaRefs/>
</ds:datastoreItem>
</file>

<file path=customXml/itemProps17.xml><?xml version="1.0" encoding="utf-8"?>
<ds:datastoreItem xmlns:ds="http://schemas.openxmlformats.org/officeDocument/2006/customXml" ds:itemID="{4134E7AD-3854-4208-ACC0-DFD8784D948F}">
  <ds:schemaRefs/>
</ds:datastoreItem>
</file>

<file path=customXml/itemProps18.xml><?xml version="1.0" encoding="utf-8"?>
<ds:datastoreItem xmlns:ds="http://schemas.openxmlformats.org/officeDocument/2006/customXml" ds:itemID="{1F5E2230-9C7A-4784-9188-C6A99A51ACAD}">
  <ds:schemaRefs/>
</ds:datastoreItem>
</file>

<file path=customXml/itemProps19.xml><?xml version="1.0" encoding="utf-8"?>
<ds:datastoreItem xmlns:ds="http://schemas.openxmlformats.org/officeDocument/2006/customXml" ds:itemID="{9C467E4B-504F-4FEA-9408-100235ED4BB3}">
  <ds:schemaRefs/>
</ds:datastoreItem>
</file>

<file path=customXml/itemProps2.xml><?xml version="1.0" encoding="utf-8"?>
<ds:datastoreItem xmlns:ds="http://schemas.openxmlformats.org/officeDocument/2006/customXml" ds:itemID="{DA1955B8-8BF6-4A61-B82D-7A963C4B3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bed620-86a9-426b-81ad-a74481fd4b72"/>
    <ds:schemaRef ds:uri="d08b0760-57dd-437e-be5d-5105d68425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0.xml><?xml version="1.0" encoding="utf-8"?>
<ds:datastoreItem xmlns:ds="http://schemas.openxmlformats.org/officeDocument/2006/customXml" ds:itemID="{A9F489F6-07B0-457D-B7BF-2B23E6C1B1A4}">
  <ds:schemaRefs/>
</ds:datastoreItem>
</file>

<file path=customXml/itemProps21.xml><?xml version="1.0" encoding="utf-8"?>
<ds:datastoreItem xmlns:ds="http://schemas.openxmlformats.org/officeDocument/2006/customXml" ds:itemID="{C74BE9E8-ED04-4CE5-B075-4D76AB1201E0}">
  <ds:schemaRefs/>
</ds:datastoreItem>
</file>

<file path=customXml/itemProps22.xml><?xml version="1.0" encoding="utf-8"?>
<ds:datastoreItem xmlns:ds="http://schemas.openxmlformats.org/officeDocument/2006/customXml" ds:itemID="{34FDAA52-B09A-4124-8173-8DCD29E3DE5D}">
  <ds:schemaRefs/>
</ds:datastoreItem>
</file>

<file path=customXml/itemProps23.xml><?xml version="1.0" encoding="utf-8"?>
<ds:datastoreItem xmlns:ds="http://schemas.openxmlformats.org/officeDocument/2006/customXml" ds:itemID="{EA2BA8F9-FB74-4A52-89D0-9BEE0144BA60}">
  <ds:schemaRefs/>
</ds:datastoreItem>
</file>

<file path=customXml/itemProps24.xml><?xml version="1.0" encoding="utf-8"?>
<ds:datastoreItem xmlns:ds="http://schemas.openxmlformats.org/officeDocument/2006/customXml" ds:itemID="{83740D01-207A-4C69-850E-77FADE744EC3}">
  <ds:schemaRefs/>
</ds:datastoreItem>
</file>

<file path=customXml/itemProps25.xml><?xml version="1.0" encoding="utf-8"?>
<ds:datastoreItem xmlns:ds="http://schemas.openxmlformats.org/officeDocument/2006/customXml" ds:itemID="{BCDB107D-A87A-455D-9FE7-82280DB03E09}">
  <ds:schemaRefs/>
</ds:datastoreItem>
</file>

<file path=customXml/itemProps26.xml><?xml version="1.0" encoding="utf-8"?>
<ds:datastoreItem xmlns:ds="http://schemas.openxmlformats.org/officeDocument/2006/customXml" ds:itemID="{04679751-513C-4D67-8509-E879C8B43C50}">
  <ds:schemaRefs/>
</ds:datastoreItem>
</file>

<file path=customXml/itemProps27.xml><?xml version="1.0" encoding="utf-8"?>
<ds:datastoreItem xmlns:ds="http://schemas.openxmlformats.org/officeDocument/2006/customXml" ds:itemID="{7F94FEF1-DD25-4031-9822-362C1B9C5130}">
  <ds:schemaRefs/>
</ds:datastoreItem>
</file>

<file path=customXml/itemProps28.xml><?xml version="1.0" encoding="utf-8"?>
<ds:datastoreItem xmlns:ds="http://schemas.openxmlformats.org/officeDocument/2006/customXml" ds:itemID="{BB1DBF27-B9AB-4BA4-B16E-262CC7A9C95B}">
  <ds:schemaRefs/>
</ds:datastoreItem>
</file>

<file path=customXml/itemProps29.xml><?xml version="1.0" encoding="utf-8"?>
<ds:datastoreItem xmlns:ds="http://schemas.openxmlformats.org/officeDocument/2006/customXml" ds:itemID="{E477FE05-ED0A-4772-8668-26E5C87DC990}">
  <ds:schemaRefs/>
</ds:datastoreItem>
</file>

<file path=customXml/itemProps3.xml><?xml version="1.0" encoding="utf-8"?>
<ds:datastoreItem xmlns:ds="http://schemas.openxmlformats.org/officeDocument/2006/customXml" ds:itemID="{66553269-4FF6-4D45-9727-85E374EDFFA8}">
  <ds:schemaRefs/>
</ds:datastoreItem>
</file>

<file path=customXml/itemProps30.xml><?xml version="1.0" encoding="utf-8"?>
<ds:datastoreItem xmlns:ds="http://schemas.openxmlformats.org/officeDocument/2006/customXml" ds:itemID="{CA108A35-A541-4645-A2BB-91BEBA573B87}">
  <ds:schemaRefs/>
</ds:datastoreItem>
</file>

<file path=customXml/itemProps31.xml><?xml version="1.0" encoding="utf-8"?>
<ds:datastoreItem xmlns:ds="http://schemas.openxmlformats.org/officeDocument/2006/customXml" ds:itemID="{6986A107-EBC0-437F-B21E-17F06B554936}">
  <ds:schemaRefs/>
</ds:datastoreItem>
</file>

<file path=customXml/itemProps32.xml><?xml version="1.0" encoding="utf-8"?>
<ds:datastoreItem xmlns:ds="http://schemas.openxmlformats.org/officeDocument/2006/customXml" ds:itemID="{EBC74E66-2B97-4D0A-A76E-DECC4BC07FDD}">
  <ds:schemaRefs/>
</ds:datastoreItem>
</file>

<file path=customXml/itemProps33.xml><?xml version="1.0" encoding="utf-8"?>
<ds:datastoreItem xmlns:ds="http://schemas.openxmlformats.org/officeDocument/2006/customXml" ds:itemID="{5BA1133C-4FE2-49FA-B79E-C9B83840C17A}">
  <ds:schemaRefs/>
</ds:datastoreItem>
</file>

<file path=customXml/itemProps34.xml><?xml version="1.0" encoding="utf-8"?>
<ds:datastoreItem xmlns:ds="http://schemas.openxmlformats.org/officeDocument/2006/customXml" ds:itemID="{5DE8B174-FA10-42B1-8B05-0CA67F0C5FE1}">
  <ds:schemaRefs/>
</ds:datastoreItem>
</file>

<file path=customXml/itemProps35.xml><?xml version="1.0" encoding="utf-8"?>
<ds:datastoreItem xmlns:ds="http://schemas.openxmlformats.org/officeDocument/2006/customXml" ds:itemID="{BE345EFA-2517-4EC0-A976-21424F4206EB}">
  <ds:schemaRefs/>
</ds:datastoreItem>
</file>

<file path=customXml/itemProps36.xml><?xml version="1.0" encoding="utf-8"?>
<ds:datastoreItem xmlns:ds="http://schemas.openxmlformats.org/officeDocument/2006/customXml" ds:itemID="{3A80E705-F826-42F6-BA6C-DEEBC4B4D212}">
  <ds:schemaRefs/>
</ds:datastoreItem>
</file>

<file path=customXml/itemProps37.xml><?xml version="1.0" encoding="utf-8"?>
<ds:datastoreItem xmlns:ds="http://schemas.openxmlformats.org/officeDocument/2006/customXml" ds:itemID="{C973095E-AE50-408D-847D-CE9FC2EA4133}">
  <ds:schemaRefs/>
</ds:datastoreItem>
</file>

<file path=customXml/itemProps38.xml><?xml version="1.0" encoding="utf-8"?>
<ds:datastoreItem xmlns:ds="http://schemas.openxmlformats.org/officeDocument/2006/customXml" ds:itemID="{98F2635A-9401-4058-9F42-A90AA0CC82E5}">
  <ds:schemaRefs/>
</ds:datastoreItem>
</file>

<file path=customXml/itemProps39.xml><?xml version="1.0" encoding="utf-8"?>
<ds:datastoreItem xmlns:ds="http://schemas.openxmlformats.org/officeDocument/2006/customXml" ds:itemID="{BF2B9CB4-CDEB-4FF2-81AB-E0FBC3F29959}">
  <ds:schemaRefs/>
</ds:datastoreItem>
</file>

<file path=customXml/itemProps4.xml><?xml version="1.0" encoding="utf-8"?>
<ds:datastoreItem xmlns:ds="http://schemas.openxmlformats.org/officeDocument/2006/customXml" ds:itemID="{BEA9EFE8-435D-4264-9D4E-7E8FA8CEB3FA}">
  <ds:schemaRefs>
    <ds:schemaRef ds:uri="http://purl.org/dc/dcmitype/"/>
    <ds:schemaRef ds:uri="http://purl.org/dc/terms/"/>
    <ds:schemaRef ds:uri="http://www.w3.org/XML/1998/namespace"/>
    <ds:schemaRef ds:uri="http://purl.org/dc/elements/1.1/"/>
    <ds:schemaRef ds:uri="http://schemas.microsoft.com/office/2006/documentManagement/types"/>
    <ds:schemaRef ds:uri="d08b0760-57dd-437e-be5d-5105d6842521"/>
    <ds:schemaRef ds:uri="http://schemas.microsoft.com/office/infopath/2007/PartnerControls"/>
    <ds:schemaRef ds:uri="http://schemas.openxmlformats.org/package/2006/metadata/core-properties"/>
    <ds:schemaRef ds:uri="64bed620-86a9-426b-81ad-a74481fd4b72"/>
    <ds:schemaRef ds:uri="http://schemas.microsoft.com/office/2006/metadata/properties"/>
  </ds:schemaRefs>
</ds:datastoreItem>
</file>

<file path=customXml/itemProps40.xml><?xml version="1.0" encoding="utf-8"?>
<ds:datastoreItem xmlns:ds="http://schemas.openxmlformats.org/officeDocument/2006/customXml" ds:itemID="{358D62D9-E7B8-482F-92DD-29D3FAA035F9}">
  <ds:schemaRefs/>
</ds:datastoreItem>
</file>

<file path=customXml/itemProps41.xml><?xml version="1.0" encoding="utf-8"?>
<ds:datastoreItem xmlns:ds="http://schemas.openxmlformats.org/officeDocument/2006/customXml" ds:itemID="{EA05BED5-AC20-4661-B544-32AA97693438}">
  <ds:schemaRefs/>
</ds:datastoreItem>
</file>

<file path=customXml/itemProps42.xml><?xml version="1.0" encoding="utf-8"?>
<ds:datastoreItem xmlns:ds="http://schemas.openxmlformats.org/officeDocument/2006/customXml" ds:itemID="{7ABE7966-75EB-4788-88FA-237482FDDE35}">
  <ds:schemaRefs/>
</ds:datastoreItem>
</file>

<file path=customXml/itemProps43.xml><?xml version="1.0" encoding="utf-8"?>
<ds:datastoreItem xmlns:ds="http://schemas.openxmlformats.org/officeDocument/2006/customXml" ds:itemID="{BD1E68A5-F53A-4CD7-8938-10952E90BE05}">
  <ds:schemaRefs/>
</ds:datastoreItem>
</file>

<file path=customXml/itemProps44.xml><?xml version="1.0" encoding="utf-8"?>
<ds:datastoreItem xmlns:ds="http://schemas.openxmlformats.org/officeDocument/2006/customXml" ds:itemID="{55C759F1-1659-4B4B-A83B-D256EA7D61C5}">
  <ds:schemaRefs/>
</ds:datastoreItem>
</file>

<file path=customXml/itemProps45.xml><?xml version="1.0" encoding="utf-8"?>
<ds:datastoreItem xmlns:ds="http://schemas.openxmlformats.org/officeDocument/2006/customXml" ds:itemID="{4F3A8CDE-EB6C-4A47-AB71-9AEAF48C12C4}">
  <ds:schemaRefs/>
</ds:datastoreItem>
</file>

<file path=customXml/itemProps46.xml><?xml version="1.0" encoding="utf-8"?>
<ds:datastoreItem xmlns:ds="http://schemas.openxmlformats.org/officeDocument/2006/customXml" ds:itemID="{6B43964A-D402-46DB-9192-D22B26B001C1}">
  <ds:schemaRefs/>
</ds:datastoreItem>
</file>

<file path=customXml/itemProps47.xml><?xml version="1.0" encoding="utf-8"?>
<ds:datastoreItem xmlns:ds="http://schemas.openxmlformats.org/officeDocument/2006/customXml" ds:itemID="{8FE1953B-2095-4EF9-BFF4-B7A8AC700EE9}">
  <ds:schemaRefs/>
</ds:datastoreItem>
</file>

<file path=customXml/itemProps48.xml><?xml version="1.0" encoding="utf-8"?>
<ds:datastoreItem xmlns:ds="http://schemas.openxmlformats.org/officeDocument/2006/customXml" ds:itemID="{F8F8516B-68DE-4156-B6CB-F3149C28D838}">
  <ds:schemaRefs/>
</ds:datastoreItem>
</file>

<file path=customXml/itemProps49.xml><?xml version="1.0" encoding="utf-8"?>
<ds:datastoreItem xmlns:ds="http://schemas.openxmlformats.org/officeDocument/2006/customXml" ds:itemID="{BE0A30A9-690D-4FA6-B8E0-E9BF2A5236F1}">
  <ds:schemaRefs/>
</ds:datastoreItem>
</file>

<file path=customXml/itemProps5.xml><?xml version="1.0" encoding="utf-8"?>
<ds:datastoreItem xmlns:ds="http://schemas.openxmlformats.org/officeDocument/2006/customXml" ds:itemID="{2C9624FA-BE37-4338-AFBA-10A015DA315A}">
  <ds:schemaRefs/>
</ds:datastoreItem>
</file>

<file path=customXml/itemProps50.xml><?xml version="1.0" encoding="utf-8"?>
<ds:datastoreItem xmlns:ds="http://schemas.openxmlformats.org/officeDocument/2006/customXml" ds:itemID="{A098F3CE-032A-4D4F-87C5-B53611BF1A7F}">
  <ds:schemaRefs/>
</ds:datastoreItem>
</file>

<file path=customXml/itemProps51.xml><?xml version="1.0" encoding="utf-8"?>
<ds:datastoreItem xmlns:ds="http://schemas.openxmlformats.org/officeDocument/2006/customXml" ds:itemID="{9671EC5C-A300-405A-87BA-BD843A8EFBAD}">
  <ds:schemaRefs/>
</ds:datastoreItem>
</file>

<file path=customXml/itemProps52.xml><?xml version="1.0" encoding="utf-8"?>
<ds:datastoreItem xmlns:ds="http://schemas.openxmlformats.org/officeDocument/2006/customXml" ds:itemID="{B3DCD8D5-822F-4693-8221-159F02362F5F}">
  <ds:schemaRefs/>
</ds:datastoreItem>
</file>

<file path=customXml/itemProps53.xml><?xml version="1.0" encoding="utf-8"?>
<ds:datastoreItem xmlns:ds="http://schemas.openxmlformats.org/officeDocument/2006/customXml" ds:itemID="{6CDB2BA5-7028-4DDA-BF22-A0AAABFE730E}">
  <ds:schemaRefs/>
</ds:datastoreItem>
</file>

<file path=customXml/itemProps54.xml><?xml version="1.0" encoding="utf-8"?>
<ds:datastoreItem xmlns:ds="http://schemas.openxmlformats.org/officeDocument/2006/customXml" ds:itemID="{5F658EEE-6235-4B09-9CA3-1A12F59B3917}">
  <ds:schemaRefs/>
</ds:datastoreItem>
</file>

<file path=customXml/itemProps55.xml><?xml version="1.0" encoding="utf-8"?>
<ds:datastoreItem xmlns:ds="http://schemas.openxmlformats.org/officeDocument/2006/customXml" ds:itemID="{76FF478C-EBC1-46D7-ADDA-1ACE9F3EEFFA}">
  <ds:schemaRefs/>
</ds:datastoreItem>
</file>

<file path=customXml/itemProps56.xml><?xml version="1.0" encoding="utf-8"?>
<ds:datastoreItem xmlns:ds="http://schemas.openxmlformats.org/officeDocument/2006/customXml" ds:itemID="{672DA79E-AA62-42FA-B34B-1B158753B0A5}">
  <ds:schemaRefs/>
</ds:datastoreItem>
</file>

<file path=customXml/itemProps57.xml><?xml version="1.0" encoding="utf-8"?>
<ds:datastoreItem xmlns:ds="http://schemas.openxmlformats.org/officeDocument/2006/customXml" ds:itemID="{1B60E64A-18E1-48A6-83FF-5B0D2D66A292}">
  <ds:schemaRefs/>
</ds:datastoreItem>
</file>

<file path=customXml/itemProps58.xml><?xml version="1.0" encoding="utf-8"?>
<ds:datastoreItem xmlns:ds="http://schemas.openxmlformats.org/officeDocument/2006/customXml" ds:itemID="{C8FEEB92-E430-4109-9330-15CCE1FFEBA8}">
  <ds:schemaRefs/>
</ds:datastoreItem>
</file>

<file path=customXml/itemProps59.xml><?xml version="1.0" encoding="utf-8"?>
<ds:datastoreItem xmlns:ds="http://schemas.openxmlformats.org/officeDocument/2006/customXml" ds:itemID="{D6106447-B329-42FC-A072-D6490744F192}">
  <ds:schemaRefs/>
</ds:datastoreItem>
</file>

<file path=customXml/itemProps6.xml><?xml version="1.0" encoding="utf-8"?>
<ds:datastoreItem xmlns:ds="http://schemas.openxmlformats.org/officeDocument/2006/customXml" ds:itemID="{47C1C4D1-2AA0-4E2D-9B5F-D6FD321DB166}">
  <ds:schemaRefs/>
</ds:datastoreItem>
</file>

<file path=customXml/itemProps60.xml><?xml version="1.0" encoding="utf-8"?>
<ds:datastoreItem xmlns:ds="http://schemas.openxmlformats.org/officeDocument/2006/customXml" ds:itemID="{217EA1EC-90D8-4D4D-AEC1-5A080F3FA89C}">
  <ds:schemaRefs/>
</ds:datastoreItem>
</file>

<file path=customXml/itemProps61.xml><?xml version="1.0" encoding="utf-8"?>
<ds:datastoreItem xmlns:ds="http://schemas.openxmlformats.org/officeDocument/2006/customXml" ds:itemID="{78385EB6-83CC-423C-9674-292A4C6ACF6D}">
  <ds:schemaRefs/>
</ds:datastoreItem>
</file>

<file path=customXml/itemProps62.xml><?xml version="1.0" encoding="utf-8"?>
<ds:datastoreItem xmlns:ds="http://schemas.openxmlformats.org/officeDocument/2006/customXml" ds:itemID="{64B7CA21-5B42-4DD5-9D36-5F9A657A5E4C}">
  <ds:schemaRefs/>
</ds:datastoreItem>
</file>

<file path=customXml/itemProps63.xml><?xml version="1.0" encoding="utf-8"?>
<ds:datastoreItem xmlns:ds="http://schemas.openxmlformats.org/officeDocument/2006/customXml" ds:itemID="{20852C27-B4B2-4002-AC6A-E27C121C8B5D}">
  <ds:schemaRefs/>
</ds:datastoreItem>
</file>

<file path=customXml/itemProps64.xml><?xml version="1.0" encoding="utf-8"?>
<ds:datastoreItem xmlns:ds="http://schemas.openxmlformats.org/officeDocument/2006/customXml" ds:itemID="{50D19462-7BE4-49EF-ACAD-55755F3ED23B}">
  <ds:schemaRefs/>
</ds:datastoreItem>
</file>

<file path=customXml/itemProps65.xml><?xml version="1.0" encoding="utf-8"?>
<ds:datastoreItem xmlns:ds="http://schemas.openxmlformats.org/officeDocument/2006/customXml" ds:itemID="{5FD26C96-0520-466A-BA69-28D822A9AEEF}">
  <ds:schemaRefs/>
</ds:datastoreItem>
</file>

<file path=customXml/itemProps7.xml><?xml version="1.0" encoding="utf-8"?>
<ds:datastoreItem xmlns:ds="http://schemas.openxmlformats.org/officeDocument/2006/customXml" ds:itemID="{2F91A98B-433B-412D-8A70-96F9008AB9F3}">
  <ds:schemaRefs/>
</ds:datastoreItem>
</file>

<file path=customXml/itemProps8.xml><?xml version="1.0" encoding="utf-8"?>
<ds:datastoreItem xmlns:ds="http://schemas.openxmlformats.org/officeDocument/2006/customXml" ds:itemID="{42219685-AC28-4D72-BAD4-95CE9223AADE}">
  <ds:schemaRefs/>
</ds:datastoreItem>
</file>

<file path=customXml/itemProps9.xml><?xml version="1.0" encoding="utf-8"?>
<ds:datastoreItem xmlns:ds="http://schemas.openxmlformats.org/officeDocument/2006/customXml" ds:itemID="{79D10496-4918-472A-B1E5-31FF766545FA}">
  <ds:schemaRefs/>
</ds:datastoreItem>
</file>

<file path=docProps/app.xml><?xml version="1.0" encoding="utf-8"?>
<Properties xmlns="http://schemas.openxmlformats.org/officeDocument/2006/extended-properties" xmlns:vt="http://schemas.openxmlformats.org/officeDocument/2006/docPropsVTypes">
  <Template/>
  <TotalTime>4939</TotalTime>
  <Words>2180</Words>
  <Application>Microsoft Office PowerPoint</Application>
  <PresentationFormat>Widescreen</PresentationFormat>
  <Paragraphs>534</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Avenir Next</vt:lpstr>
      <vt:lpstr>Calibri</vt:lpstr>
      <vt:lpstr>Courier New</vt:lpstr>
      <vt:lpstr>Wingdings</vt:lpstr>
      <vt:lpstr>Maximus-22</vt:lpstr>
      <vt:lpstr>California LifeLine Third Party Administrator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Wireless: Response &amp; Approval Rates – All Form Types</vt:lpstr>
      <vt:lpstr>Wireline: Response &amp; Approval Rates – All Form Types</vt:lpstr>
      <vt:lpstr>PowerPoint Presentation</vt:lpstr>
      <vt:lpstr>PowerPoint Presentation</vt:lpstr>
      <vt:lpstr>Top 5 Service Providers by Subscriber Counts</vt:lpstr>
      <vt:lpstr>Top 5 Service Providers by Subscriber Counts</vt:lpstr>
      <vt:lpstr>Enrollment Eligibility Methods – Program versus Income</vt:lpstr>
      <vt:lpstr>Enrollment Eligibility Methods – By Qualifying Program</vt:lpstr>
      <vt:lpstr>Enrollment Application Volume By Received Channel March 2023 – February 2024</vt:lpstr>
      <vt:lpstr>Renewal Form Volume By Received Channel  March 2023 – February 2024</vt:lpstr>
      <vt:lpstr>Renewal Rate December 2022 – December 2023*</vt:lpstr>
      <vt:lpstr>Standalone IEH Volume By Received Channel  March 2023 – February 2024</vt:lpstr>
      <vt:lpstr>Monthly Inbound Call Volumes – English &amp; Spanish March 2023 through February 2024</vt:lpstr>
      <vt:lpstr>Monthly Inbound Call Volumes – English &amp; Spanish March 2023 through February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Graettinger, James R</dc:creator>
  <cp:lastModifiedBy>Graettinger, James R</cp:lastModifiedBy>
  <cp:revision>70</cp:revision>
  <dcterms:created xsi:type="dcterms:W3CDTF">2022-06-20T13:30:03Z</dcterms:created>
  <dcterms:modified xsi:type="dcterms:W3CDTF">2024-03-05T21:15:19Z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0x010100187A1B08E6C45B4EB8C40B073BBFD68D</vt:lpwstr>
  </property>
  <property fmtid="{D5CDD505-2E9C-101B-9397-08002B2CF9AE}" pid="3" name="TemplafyTimeStamp">
    <vt:lpwstr>2022-05-11T06:38:05</vt:lpwstr>
  </property>
  <property fmtid="{D5CDD505-2E9C-101B-9397-08002B2CF9AE}" pid="4" name="TemplafyTenantId">
    <vt:lpwstr>maximus</vt:lpwstr>
  </property>
  <property fmtid="{D5CDD505-2E9C-101B-9397-08002B2CF9AE}" pid="5" name="TemplafyTemplateId">
    <vt:lpwstr>637878478838814905</vt:lpwstr>
  </property>
  <property fmtid="{D5CDD505-2E9C-101B-9397-08002B2CF9AE}" pid="6" name="TemplafyUserProfileId">
    <vt:lpwstr>637878257776275529</vt:lpwstr>
  </property>
  <property fmtid="{D5CDD505-2E9C-101B-9397-08002B2CF9AE}" pid="7" name="TemplafyFromBlank">
    <vt:bool>false</vt:bool>
  </property>
</Properties>
</file>