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customXml/itemProps11.xml" ContentType="application/vnd.openxmlformats-officedocument.customXmlProperties+xml"/>
  <Override PartName="/customXml/itemProps12.xml" ContentType="application/vnd.openxmlformats-officedocument.customXmlProperties+xml"/>
  <Override PartName="/customXml/itemProps13.xml" ContentType="application/vnd.openxmlformats-officedocument.customXmlProperties+xml"/>
  <Override PartName="/customXml/itemProps14.xml" ContentType="application/vnd.openxmlformats-officedocument.customXmlProperties+xml"/>
  <Override PartName="/customXml/itemProps15.xml" ContentType="application/vnd.openxmlformats-officedocument.customXmlProperties+xml"/>
  <Override PartName="/customXml/itemProps16.xml" ContentType="application/vnd.openxmlformats-officedocument.customXmlProperties+xml"/>
  <Override PartName="/customXml/itemProps17.xml" ContentType="application/vnd.openxmlformats-officedocument.customXmlProperties+xml"/>
  <Override PartName="/customXml/itemProps18.xml" ContentType="application/vnd.openxmlformats-officedocument.customXmlProperties+xml"/>
  <Override PartName="/customXml/itemProps19.xml" ContentType="application/vnd.openxmlformats-officedocument.customXmlProperties+xml"/>
  <Override PartName="/customXml/itemProps20.xml" ContentType="application/vnd.openxmlformats-officedocument.customXmlProperties+xml"/>
  <Override PartName="/customXml/itemProps21.xml" ContentType="application/vnd.openxmlformats-officedocument.customXmlProperties+xml"/>
  <Override PartName="/customXml/itemProps22.xml" ContentType="application/vnd.openxmlformats-officedocument.customXmlProperties+xml"/>
  <Override PartName="/customXml/itemProps23.xml" ContentType="application/vnd.openxmlformats-officedocument.customXmlProperties+xml"/>
  <Override PartName="/customXml/itemProps24.xml" ContentType="application/vnd.openxmlformats-officedocument.customXmlProperties+xml"/>
  <Override PartName="/customXml/itemProps25.xml" ContentType="application/vnd.openxmlformats-officedocument.customXmlProperties+xml"/>
  <Override PartName="/customXml/itemProps26.xml" ContentType="application/vnd.openxmlformats-officedocument.customXmlProperties+xml"/>
  <Override PartName="/customXml/itemProps27.xml" ContentType="application/vnd.openxmlformats-officedocument.customXmlProperties+xml"/>
  <Override PartName="/customXml/itemProps28.xml" ContentType="application/vnd.openxmlformats-officedocument.customXmlProperties+xml"/>
  <Override PartName="/customXml/itemProps29.xml" ContentType="application/vnd.openxmlformats-officedocument.customXmlProperties+xml"/>
  <Override PartName="/customXml/itemProps30.xml" ContentType="application/vnd.openxmlformats-officedocument.customXmlProperties+xml"/>
  <Override PartName="/customXml/itemProps31.xml" ContentType="application/vnd.openxmlformats-officedocument.customXmlProperties+xml"/>
  <Override PartName="/customXml/itemProps32.xml" ContentType="application/vnd.openxmlformats-officedocument.customXmlProperties+xml"/>
  <Override PartName="/customXml/itemProps33.xml" ContentType="application/vnd.openxmlformats-officedocument.customXmlProperties+xml"/>
  <Override PartName="/customXml/itemProps34.xml" ContentType="application/vnd.openxmlformats-officedocument.customXmlProperties+xml"/>
  <Override PartName="/customXml/itemProps35.xml" ContentType="application/vnd.openxmlformats-officedocument.customXmlProperties+xml"/>
  <Override PartName="/customXml/itemProps36.xml" ContentType="application/vnd.openxmlformats-officedocument.customXmlProperties+xml"/>
  <Override PartName="/customXml/itemProps37.xml" ContentType="application/vnd.openxmlformats-officedocument.customXmlProperties+xml"/>
  <Override PartName="/customXml/itemProps38.xml" ContentType="application/vnd.openxmlformats-officedocument.customXmlProperties+xml"/>
  <Override PartName="/customXml/itemProps39.xml" ContentType="application/vnd.openxmlformats-officedocument.customXmlProperties+xml"/>
  <Override PartName="/customXml/itemProps40.xml" ContentType="application/vnd.openxmlformats-officedocument.customXmlProperties+xml"/>
  <Override PartName="/customXml/itemProps41.xml" ContentType="application/vnd.openxmlformats-officedocument.customXmlProperties+xml"/>
  <Override PartName="/customXml/itemProps42.xml" ContentType="application/vnd.openxmlformats-officedocument.customXmlProperties+xml"/>
  <Override PartName="/customXml/itemProps4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1.xml" ContentType="application/vnd.openxmlformats-officedocument.drawingml.chartshapes+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9" r:id="rId44"/>
  </p:sldMasterIdLst>
  <p:notesMasterIdLst>
    <p:notesMasterId r:id="rId64"/>
  </p:notesMasterIdLst>
  <p:handoutMasterIdLst>
    <p:handoutMasterId r:id="rId65"/>
  </p:handoutMasterIdLst>
  <p:sldIdLst>
    <p:sldId id="257" r:id="rId45"/>
    <p:sldId id="284" r:id="rId46"/>
    <p:sldId id="280" r:id="rId47"/>
    <p:sldId id="275" r:id="rId48"/>
    <p:sldId id="277" r:id="rId49"/>
    <p:sldId id="262" r:id="rId50"/>
    <p:sldId id="263" r:id="rId51"/>
    <p:sldId id="265" r:id="rId52"/>
    <p:sldId id="264" r:id="rId53"/>
    <p:sldId id="266" r:id="rId54"/>
    <p:sldId id="267" r:id="rId55"/>
    <p:sldId id="268" r:id="rId56"/>
    <p:sldId id="269" r:id="rId57"/>
    <p:sldId id="270" r:id="rId58"/>
    <p:sldId id="271" r:id="rId59"/>
    <p:sldId id="285" r:id="rId60"/>
    <p:sldId id="272" r:id="rId61"/>
    <p:sldId id="273" r:id="rId62"/>
    <p:sldId id="274" r:id="rId6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A557CCB-07EE-AD44-4E05-4EE3ECE06D8E}" name="Bass, Lisa" initials="BL" userId="S::Lisa.Bass@cpuc.ca.gov::8a59481d-43b8-47d0-9351-1da338195be2"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2E91"/>
    <a:srgbClr val="FFFFFF"/>
    <a:srgbClr val="4400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48771A5-142D-4DC2-AD3E-C6C9A8453746}" v="45" dt="2022-12-06T20:28:27.85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718"/>
  </p:normalViewPr>
  <p:slideViewPr>
    <p:cSldViewPr snapToGrid="0" snapToObjects="1">
      <p:cViewPr varScale="1">
        <p:scale>
          <a:sx n="119" d="100"/>
          <a:sy n="119" d="100"/>
        </p:scale>
        <p:origin x="132" y="156"/>
      </p:cViewPr>
      <p:guideLst>
        <p:guide orient="horz" pos="2160"/>
        <p:guide pos="3840"/>
      </p:guideLst>
    </p:cSldViewPr>
  </p:slideViewPr>
  <p:notesTextViewPr>
    <p:cViewPr>
      <p:scale>
        <a:sx n="1" d="1"/>
        <a:sy n="1" d="1"/>
      </p:scale>
      <p:origin x="0" y="0"/>
    </p:cViewPr>
  </p:notesTextViewPr>
  <p:notesViewPr>
    <p:cSldViewPr snapToGrid="0" snapToObjects="1">
      <p:cViewPr varScale="1">
        <p:scale>
          <a:sx n="62" d="100"/>
          <a:sy n="62" d="100"/>
        </p:scale>
        <p:origin x="1891" y="77"/>
      </p:cViewPr>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customXml" Target="../customXml/item26.xml"/><Relationship Id="rId21" Type="http://schemas.openxmlformats.org/officeDocument/2006/relationships/customXml" Target="../customXml/item21.xml"/><Relationship Id="rId42" Type="http://schemas.openxmlformats.org/officeDocument/2006/relationships/customXml" Target="../customXml/item42.xml"/><Relationship Id="rId47" Type="http://schemas.openxmlformats.org/officeDocument/2006/relationships/slide" Target="slides/slide3.xml"/><Relationship Id="rId63" Type="http://schemas.openxmlformats.org/officeDocument/2006/relationships/slide" Target="slides/slide19.xml"/><Relationship Id="rId68" Type="http://schemas.openxmlformats.org/officeDocument/2006/relationships/theme" Target="theme/theme1.xml"/><Relationship Id="rId7" Type="http://schemas.openxmlformats.org/officeDocument/2006/relationships/customXml" Target="../customXml/item7.xml"/><Relationship Id="rId71" Type="http://schemas.microsoft.com/office/2018/10/relationships/authors" Target="authors.xml"/><Relationship Id="rId2" Type="http://schemas.openxmlformats.org/officeDocument/2006/relationships/customXml" Target="../customXml/item2.xml"/><Relationship Id="rId16" Type="http://schemas.openxmlformats.org/officeDocument/2006/relationships/customXml" Target="../customXml/item16.xml"/><Relationship Id="rId29" Type="http://schemas.openxmlformats.org/officeDocument/2006/relationships/customXml" Target="../customXml/item29.xml"/><Relationship Id="rId11" Type="http://schemas.openxmlformats.org/officeDocument/2006/relationships/customXml" Target="../customXml/item11.xml"/><Relationship Id="rId24" Type="http://schemas.openxmlformats.org/officeDocument/2006/relationships/customXml" Target="../customXml/item24.xml"/><Relationship Id="rId32" Type="http://schemas.openxmlformats.org/officeDocument/2006/relationships/customXml" Target="../customXml/item32.xml"/><Relationship Id="rId37" Type="http://schemas.openxmlformats.org/officeDocument/2006/relationships/customXml" Target="../customXml/item37.xml"/><Relationship Id="rId40" Type="http://schemas.openxmlformats.org/officeDocument/2006/relationships/customXml" Target="../customXml/item40.xml"/><Relationship Id="rId45" Type="http://schemas.openxmlformats.org/officeDocument/2006/relationships/slide" Target="slides/slide1.xml"/><Relationship Id="rId53" Type="http://schemas.openxmlformats.org/officeDocument/2006/relationships/slide" Target="slides/slide9.xml"/><Relationship Id="rId58" Type="http://schemas.openxmlformats.org/officeDocument/2006/relationships/slide" Target="slides/slide14.xml"/><Relationship Id="rId66" Type="http://schemas.openxmlformats.org/officeDocument/2006/relationships/presProps" Target="presProps.xml"/><Relationship Id="rId5" Type="http://schemas.openxmlformats.org/officeDocument/2006/relationships/customXml" Target="../customXml/item5.xml"/><Relationship Id="rId61" Type="http://schemas.openxmlformats.org/officeDocument/2006/relationships/slide" Target="slides/slide17.xml"/><Relationship Id="rId19" Type="http://schemas.openxmlformats.org/officeDocument/2006/relationships/customXml" Target="../customXml/item19.xml"/><Relationship Id="rId14" Type="http://schemas.openxmlformats.org/officeDocument/2006/relationships/customXml" Target="../customXml/item14.xml"/><Relationship Id="rId22" Type="http://schemas.openxmlformats.org/officeDocument/2006/relationships/customXml" Target="../customXml/item22.xml"/><Relationship Id="rId27" Type="http://schemas.openxmlformats.org/officeDocument/2006/relationships/customXml" Target="../customXml/item27.xml"/><Relationship Id="rId30" Type="http://schemas.openxmlformats.org/officeDocument/2006/relationships/customXml" Target="../customXml/item30.xml"/><Relationship Id="rId35" Type="http://schemas.openxmlformats.org/officeDocument/2006/relationships/customXml" Target="../customXml/item35.xml"/><Relationship Id="rId43" Type="http://schemas.openxmlformats.org/officeDocument/2006/relationships/customXml" Target="../customXml/item43.xml"/><Relationship Id="rId48" Type="http://schemas.openxmlformats.org/officeDocument/2006/relationships/slide" Target="slides/slide4.xml"/><Relationship Id="rId56" Type="http://schemas.openxmlformats.org/officeDocument/2006/relationships/slide" Target="slides/slide12.xml"/><Relationship Id="rId64" Type="http://schemas.openxmlformats.org/officeDocument/2006/relationships/notesMaster" Target="notesMasters/notesMaster1.xml"/><Relationship Id="rId69" Type="http://schemas.openxmlformats.org/officeDocument/2006/relationships/tableStyles" Target="tableStyles.xml"/><Relationship Id="rId8" Type="http://schemas.openxmlformats.org/officeDocument/2006/relationships/customXml" Target="../customXml/item8.xml"/><Relationship Id="rId51" Type="http://schemas.openxmlformats.org/officeDocument/2006/relationships/slide" Target="slides/slide7.xml"/><Relationship Id="rId3" Type="http://schemas.openxmlformats.org/officeDocument/2006/relationships/customXml" Target="../customXml/item3.xml"/><Relationship Id="rId12" Type="http://schemas.openxmlformats.org/officeDocument/2006/relationships/customXml" Target="../customXml/item12.xml"/><Relationship Id="rId17" Type="http://schemas.openxmlformats.org/officeDocument/2006/relationships/customXml" Target="../customXml/item17.xml"/><Relationship Id="rId25" Type="http://schemas.openxmlformats.org/officeDocument/2006/relationships/customXml" Target="../customXml/item25.xml"/><Relationship Id="rId33" Type="http://schemas.openxmlformats.org/officeDocument/2006/relationships/customXml" Target="../customXml/item33.xml"/><Relationship Id="rId38" Type="http://schemas.openxmlformats.org/officeDocument/2006/relationships/customXml" Target="../customXml/item38.xml"/><Relationship Id="rId46" Type="http://schemas.openxmlformats.org/officeDocument/2006/relationships/slide" Target="slides/slide2.xml"/><Relationship Id="rId59" Type="http://schemas.openxmlformats.org/officeDocument/2006/relationships/slide" Target="slides/slide15.xml"/><Relationship Id="rId67" Type="http://schemas.openxmlformats.org/officeDocument/2006/relationships/viewProps" Target="viewProps.xml"/><Relationship Id="rId20" Type="http://schemas.openxmlformats.org/officeDocument/2006/relationships/customXml" Target="../customXml/item20.xml"/><Relationship Id="rId41" Type="http://schemas.openxmlformats.org/officeDocument/2006/relationships/customXml" Target="../customXml/item41.xml"/><Relationship Id="rId54" Type="http://schemas.openxmlformats.org/officeDocument/2006/relationships/slide" Target="slides/slide10.xml"/><Relationship Id="rId62" Type="http://schemas.openxmlformats.org/officeDocument/2006/relationships/slide" Target="slides/slide18.xml"/><Relationship Id="rId7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customXml" Target="../customXml/item6.xml"/><Relationship Id="rId15" Type="http://schemas.openxmlformats.org/officeDocument/2006/relationships/customXml" Target="../customXml/item15.xml"/><Relationship Id="rId23" Type="http://schemas.openxmlformats.org/officeDocument/2006/relationships/customXml" Target="../customXml/item23.xml"/><Relationship Id="rId28" Type="http://schemas.openxmlformats.org/officeDocument/2006/relationships/customXml" Target="../customXml/item28.xml"/><Relationship Id="rId36" Type="http://schemas.openxmlformats.org/officeDocument/2006/relationships/customXml" Target="../customXml/item36.xml"/><Relationship Id="rId49" Type="http://schemas.openxmlformats.org/officeDocument/2006/relationships/slide" Target="slides/slide5.xml"/><Relationship Id="rId57" Type="http://schemas.openxmlformats.org/officeDocument/2006/relationships/slide" Target="slides/slide13.xml"/><Relationship Id="rId10" Type="http://schemas.openxmlformats.org/officeDocument/2006/relationships/customXml" Target="../customXml/item10.xml"/><Relationship Id="rId31" Type="http://schemas.openxmlformats.org/officeDocument/2006/relationships/customXml" Target="../customXml/item31.xml"/><Relationship Id="rId44" Type="http://schemas.openxmlformats.org/officeDocument/2006/relationships/slideMaster" Target="slideMasters/slideMaster1.xml"/><Relationship Id="rId52" Type="http://schemas.openxmlformats.org/officeDocument/2006/relationships/slide" Target="slides/slide8.xml"/><Relationship Id="rId60" Type="http://schemas.openxmlformats.org/officeDocument/2006/relationships/slide" Target="slides/slide16.xml"/><Relationship Id="rId65" Type="http://schemas.openxmlformats.org/officeDocument/2006/relationships/handoutMaster" Target="handoutMasters/handoutMaster1.xml"/><Relationship Id="rId4" Type="http://schemas.openxmlformats.org/officeDocument/2006/relationships/customXml" Target="../customXml/item4.xml"/><Relationship Id="rId9" Type="http://schemas.openxmlformats.org/officeDocument/2006/relationships/customXml" Target="../customXml/item9.xml"/><Relationship Id="rId13" Type="http://schemas.openxmlformats.org/officeDocument/2006/relationships/customXml" Target="../customXml/item13.xml"/><Relationship Id="rId18" Type="http://schemas.openxmlformats.org/officeDocument/2006/relationships/customXml" Target="../customXml/item18.xml"/><Relationship Id="rId39" Type="http://schemas.openxmlformats.org/officeDocument/2006/relationships/customXml" Target="../customXml/item39.xml"/><Relationship Id="rId34" Type="http://schemas.openxmlformats.org/officeDocument/2006/relationships/customXml" Target="../customXml/item34.xml"/><Relationship Id="rId50" Type="http://schemas.openxmlformats.org/officeDocument/2006/relationships/slide" Target="slides/slide6.xml"/><Relationship Id="rId55" Type="http://schemas.openxmlformats.org/officeDocument/2006/relationships/slide" Target="slides/slide11.xml"/></Relationships>
</file>

<file path=ppt/charts/_rels/chart1.xml.rels><?xml version="1.0" encoding="UTF-8" standalone="yes"?>
<Relationships xmlns="http://schemas.openxmlformats.org/package/2006/relationships"><Relationship Id="rId3" Type="http://schemas.openxmlformats.org/officeDocument/2006/relationships/oleObject" Target="file:///C:\Users\51197\OneDrive%20-%20MAXIMUS\Downloads\bf448f9c-a992-4b29-bb1a-62b3c1a26409.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https://maximus365-my.sharepoint.com/personal/jamesrgraettinger_maximus_com/Documents/Downloads/2022_MaximusSubscriberCountsasof_11152022.xls" TargetMode="Externa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3"/>
    </mc:Choice>
    <mc:Fallback>
      <c:style val="3"/>
    </mc:Fallback>
  </mc:AlternateContent>
  <c:chart>
    <c:title>
      <c:overlay val="0"/>
      <c:spPr>
        <a:noFill/>
        <a:ln>
          <a:noFill/>
        </a:ln>
        <a:effectLst/>
      </c:spPr>
      <c:txPr>
        <a:bodyPr rot="0" spcFirstLastPara="1" vertOverflow="ellipsis" vert="horz" wrap="square" anchor="ctr" anchorCtr="1"/>
        <a:lstStyle/>
        <a:p>
          <a:pPr>
            <a:defRPr lang="en-US" sz="1800" b="1" i="0" u="none" strike="noStrike" kern="1200" baseline="0">
              <a:solidFill>
                <a:schemeClr val="dk1">
                  <a:lumMod val="75000"/>
                  <a:lumOff val="25000"/>
                </a:schemeClr>
              </a:solidFill>
              <a:latin typeface="+mn-lt"/>
              <a:ea typeface="+mn-ea"/>
              <a:cs typeface="+mn-cs"/>
            </a:defRPr>
          </a:pPr>
          <a:endParaRPr lang="en-US"/>
        </a:p>
      </c:txPr>
    </c:title>
    <c:autoTitleDeleted val="0"/>
    <c:plotArea>
      <c:layout/>
      <c:barChart>
        <c:barDir val="bar"/>
        <c:grouping val="clustered"/>
        <c:varyColors val="0"/>
        <c:ser>
          <c:idx val="0"/>
          <c:order val="0"/>
          <c:tx>
            <c:strRef>
              <c:f>Sheet1!$B$1</c:f>
              <c:strCache>
                <c:ptCount val="1"/>
                <c:pt idx="0">
                  <c:v># Denied</c:v>
                </c:pt>
              </c:strCache>
            </c:strRef>
          </c:tx>
          <c:spPr>
            <a:solidFill>
              <a:schemeClr val="accent1">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anchor="ctr" anchorCtr="1"/>
              <a:lstStyle/>
              <a:p>
                <a:pPr>
                  <a:defRPr lang="en-US" sz="900" b="1" i="0" u="none" strike="noStrike" kern="1200" baseline="0">
                    <a:solidFill>
                      <a:schemeClr val="lt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Sheet1!$A$2:$A$6</c:f>
              <c:strCache>
                <c:ptCount val="5"/>
                <c:pt idx="0">
                  <c:v>22-15</c:v>
                </c:pt>
                <c:pt idx="1">
                  <c:v>8-9</c:v>
                </c:pt>
                <c:pt idx="2">
                  <c:v>24-8</c:v>
                </c:pt>
                <c:pt idx="3">
                  <c:v>6-22</c:v>
                </c:pt>
                <c:pt idx="4">
                  <c:v>5-16</c:v>
                </c:pt>
              </c:strCache>
            </c:strRef>
          </c:cat>
          <c:val>
            <c:numRef>
              <c:f>Sheet1!$B$2:$B$6</c:f>
              <c:numCache>
                <c:formatCode>#,##0</c:formatCode>
                <c:ptCount val="5"/>
                <c:pt idx="0">
                  <c:v>199876</c:v>
                </c:pt>
                <c:pt idx="1">
                  <c:v>115896</c:v>
                </c:pt>
                <c:pt idx="2">
                  <c:v>114165</c:v>
                </c:pt>
                <c:pt idx="3">
                  <c:v>72040</c:v>
                </c:pt>
                <c:pt idx="4">
                  <c:v>68465</c:v>
                </c:pt>
              </c:numCache>
            </c:numRef>
          </c:val>
          <c:extLst>
            <c:ext xmlns:c16="http://schemas.microsoft.com/office/drawing/2014/chart" uri="{C3380CC4-5D6E-409C-BE32-E72D297353CC}">
              <c16:uniqueId val="{00000000-F245-4885-8E19-0F07D7D8DCA3}"/>
            </c:ext>
          </c:extLst>
        </c:ser>
        <c:dLbls>
          <c:dLblPos val="inEnd"/>
          <c:showLegendKey val="0"/>
          <c:showVal val="1"/>
          <c:showCatName val="0"/>
          <c:showSerName val="0"/>
          <c:showPercent val="0"/>
          <c:showBubbleSize val="0"/>
        </c:dLbls>
        <c:gapWidth val="65"/>
        <c:axId val="1474844480"/>
        <c:axId val="1474864448"/>
      </c:barChart>
      <c:catAx>
        <c:axId val="1474844480"/>
        <c:scaling>
          <c:orientation val="minMax"/>
        </c:scaling>
        <c:delete val="0"/>
        <c:axPos val="l"/>
        <c:numFmt formatCode="General" sourceLinked="1"/>
        <c:majorTickMark val="none"/>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lang="en-US" sz="900" b="0" i="0" u="none" strike="noStrike" kern="1200" cap="all" baseline="0">
                <a:solidFill>
                  <a:schemeClr val="dk1">
                    <a:lumMod val="75000"/>
                    <a:lumOff val="25000"/>
                  </a:schemeClr>
                </a:solidFill>
                <a:latin typeface="+mn-lt"/>
                <a:ea typeface="+mn-ea"/>
                <a:cs typeface="+mn-cs"/>
              </a:defRPr>
            </a:pPr>
            <a:endParaRPr lang="en-US"/>
          </a:p>
        </c:txPr>
        <c:crossAx val="1474864448"/>
        <c:crosses val="autoZero"/>
        <c:auto val="1"/>
        <c:lblAlgn val="ctr"/>
        <c:lblOffset val="100"/>
        <c:noMultiLvlLbl val="0"/>
      </c:catAx>
      <c:valAx>
        <c:axId val="1474864448"/>
        <c:scaling>
          <c:orientation val="minMax"/>
        </c:scaling>
        <c:delete val="0"/>
        <c:axPos val="b"/>
        <c:majorGridlines>
          <c:spPr>
            <a:ln w="9525" cap="flat" cmpd="sng" algn="ctr">
              <a:gradFill>
                <a:gsLst>
                  <a:gs pos="100000">
                    <a:schemeClr val="dk1">
                      <a:lumMod val="95000"/>
                      <a:lumOff val="5000"/>
                      <a:alpha val="42000"/>
                    </a:schemeClr>
                  </a:gs>
                  <a:gs pos="0">
                    <a:schemeClr val="lt1">
                      <a:lumMod val="75000"/>
                      <a:alpha val="36000"/>
                    </a:schemeClr>
                  </a:gs>
                </a:gsLst>
                <a:lin ang="5400000" scaled="0"/>
              </a:gra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lang="en-US" sz="900" b="0" i="0" u="none" strike="noStrike" kern="1200" baseline="0">
                <a:solidFill>
                  <a:schemeClr val="dk1">
                    <a:lumMod val="75000"/>
                    <a:lumOff val="25000"/>
                  </a:schemeClr>
                </a:solidFill>
                <a:latin typeface="+mn-lt"/>
                <a:ea typeface="+mn-ea"/>
                <a:cs typeface="+mn-cs"/>
              </a:defRPr>
            </a:pPr>
            <a:endParaRPr lang="en-US"/>
          </a:p>
        </c:txPr>
        <c:crossAx val="1474844480"/>
        <c:crosses val="autoZero"/>
        <c:crossBetween val="between"/>
      </c:valAx>
      <c:spPr>
        <a:noFill/>
        <a:ln>
          <a:noFill/>
        </a:ln>
        <a:effectLst/>
      </c:spPr>
    </c:plotArea>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lang="en-US"/>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Sheet1!$A$2</c:f>
              <c:strCache>
                <c:ptCount val="1"/>
                <c:pt idx="0">
                  <c:v>AT&amp;T</c:v>
                </c:pt>
              </c:strCache>
            </c:strRef>
          </c:tx>
          <c:spPr>
            <a:ln w="28575" cap="rnd">
              <a:solidFill>
                <a:schemeClr val="accent1"/>
              </a:solidFill>
              <a:round/>
            </a:ln>
            <a:effectLst/>
          </c:spPr>
          <c:marker>
            <c:symbol val="none"/>
          </c:marker>
          <c:cat>
            <c:strRef>
              <c:f>Sheet1!$B$1:$M$1</c:f>
              <c:strCache>
                <c:ptCount val="12"/>
                <c:pt idx="0">
                  <c:v>December</c:v>
                </c:pt>
                <c:pt idx="1">
                  <c:v>January</c:v>
                </c:pt>
                <c:pt idx="2">
                  <c:v>February</c:v>
                </c:pt>
                <c:pt idx="3">
                  <c:v>March</c:v>
                </c:pt>
                <c:pt idx="4">
                  <c:v>April</c:v>
                </c:pt>
                <c:pt idx="5">
                  <c:v>May</c:v>
                </c:pt>
                <c:pt idx="6">
                  <c:v>June</c:v>
                </c:pt>
                <c:pt idx="7">
                  <c:v>July</c:v>
                </c:pt>
                <c:pt idx="8">
                  <c:v>August</c:v>
                </c:pt>
                <c:pt idx="9">
                  <c:v>September</c:v>
                </c:pt>
                <c:pt idx="10">
                  <c:v>October</c:v>
                </c:pt>
                <c:pt idx="11">
                  <c:v>November</c:v>
                </c:pt>
              </c:strCache>
            </c:strRef>
          </c:cat>
          <c:val>
            <c:numRef>
              <c:f>Sheet1!$B$2:$M$2</c:f>
              <c:numCache>
                <c:formatCode>_(* #,##0_);_(* \(#,##0\);_(* "-"??_);_(@_)</c:formatCode>
                <c:ptCount val="12"/>
                <c:pt idx="0">
                  <c:v>152856</c:v>
                </c:pt>
                <c:pt idx="1">
                  <c:v>151053</c:v>
                </c:pt>
                <c:pt idx="2">
                  <c:v>149305</c:v>
                </c:pt>
                <c:pt idx="3">
                  <c:v>147551</c:v>
                </c:pt>
                <c:pt idx="4">
                  <c:v>145832</c:v>
                </c:pt>
                <c:pt idx="5">
                  <c:v>144501</c:v>
                </c:pt>
                <c:pt idx="6">
                  <c:v>142939</c:v>
                </c:pt>
                <c:pt idx="7">
                  <c:v>141902</c:v>
                </c:pt>
                <c:pt idx="8">
                  <c:v>139695</c:v>
                </c:pt>
                <c:pt idx="9">
                  <c:v>137922</c:v>
                </c:pt>
                <c:pt idx="10">
                  <c:v>135318</c:v>
                </c:pt>
                <c:pt idx="11">
                  <c:v>128589</c:v>
                </c:pt>
              </c:numCache>
            </c:numRef>
          </c:val>
          <c:smooth val="0"/>
          <c:extLst>
            <c:ext xmlns:c16="http://schemas.microsoft.com/office/drawing/2014/chart" uri="{C3380CC4-5D6E-409C-BE32-E72D297353CC}">
              <c16:uniqueId val="{00000000-C3C2-41B1-8D4A-3AEBDB3E2864}"/>
            </c:ext>
          </c:extLst>
        </c:ser>
        <c:ser>
          <c:idx val="1"/>
          <c:order val="1"/>
          <c:tx>
            <c:strRef>
              <c:f>Sheet1!$A$3</c:f>
              <c:strCache>
                <c:ptCount val="1"/>
                <c:pt idx="0">
                  <c:v>Assurance Wireless</c:v>
                </c:pt>
              </c:strCache>
            </c:strRef>
          </c:tx>
          <c:spPr>
            <a:ln w="28575" cap="rnd">
              <a:solidFill>
                <a:schemeClr val="accent2"/>
              </a:solidFill>
              <a:round/>
            </a:ln>
            <a:effectLst/>
          </c:spPr>
          <c:marker>
            <c:symbol val="none"/>
          </c:marker>
          <c:cat>
            <c:strRef>
              <c:f>Sheet1!$B$1:$M$1</c:f>
              <c:strCache>
                <c:ptCount val="12"/>
                <c:pt idx="0">
                  <c:v>December</c:v>
                </c:pt>
                <c:pt idx="1">
                  <c:v>January</c:v>
                </c:pt>
                <c:pt idx="2">
                  <c:v>February</c:v>
                </c:pt>
                <c:pt idx="3">
                  <c:v>March</c:v>
                </c:pt>
                <c:pt idx="4">
                  <c:v>April</c:v>
                </c:pt>
                <c:pt idx="5">
                  <c:v>May</c:v>
                </c:pt>
                <c:pt idx="6">
                  <c:v>June</c:v>
                </c:pt>
                <c:pt idx="7">
                  <c:v>July</c:v>
                </c:pt>
                <c:pt idx="8">
                  <c:v>August</c:v>
                </c:pt>
                <c:pt idx="9">
                  <c:v>September</c:v>
                </c:pt>
                <c:pt idx="10">
                  <c:v>October</c:v>
                </c:pt>
                <c:pt idx="11">
                  <c:v>November</c:v>
                </c:pt>
              </c:strCache>
            </c:strRef>
          </c:cat>
          <c:val>
            <c:numRef>
              <c:f>Sheet1!$B$3:$M$3</c:f>
              <c:numCache>
                <c:formatCode>_(* #,##0_);_(* \(#,##0\);_(* "-"??_);_(@_)</c:formatCode>
                <c:ptCount val="12"/>
                <c:pt idx="0">
                  <c:v>317937</c:v>
                </c:pt>
                <c:pt idx="1">
                  <c:v>316454</c:v>
                </c:pt>
                <c:pt idx="2">
                  <c:v>320339</c:v>
                </c:pt>
                <c:pt idx="3">
                  <c:v>335558</c:v>
                </c:pt>
                <c:pt idx="4">
                  <c:v>355566</c:v>
                </c:pt>
                <c:pt idx="5">
                  <c:v>364273</c:v>
                </c:pt>
                <c:pt idx="6">
                  <c:v>370792</c:v>
                </c:pt>
                <c:pt idx="7">
                  <c:v>383637</c:v>
                </c:pt>
                <c:pt idx="8">
                  <c:v>387428</c:v>
                </c:pt>
                <c:pt idx="9">
                  <c:v>398101</c:v>
                </c:pt>
                <c:pt idx="10">
                  <c:v>408695</c:v>
                </c:pt>
                <c:pt idx="11">
                  <c:v>403390</c:v>
                </c:pt>
              </c:numCache>
            </c:numRef>
          </c:val>
          <c:smooth val="0"/>
          <c:extLst>
            <c:ext xmlns:c16="http://schemas.microsoft.com/office/drawing/2014/chart" uri="{C3380CC4-5D6E-409C-BE32-E72D297353CC}">
              <c16:uniqueId val="{00000001-C3C2-41B1-8D4A-3AEBDB3E2864}"/>
            </c:ext>
          </c:extLst>
        </c:ser>
        <c:ser>
          <c:idx val="2"/>
          <c:order val="2"/>
          <c:tx>
            <c:strRef>
              <c:f>Sheet1!$A$4</c:f>
              <c:strCache>
                <c:ptCount val="1"/>
                <c:pt idx="0">
                  <c:v>Boomerang Wireless</c:v>
                </c:pt>
              </c:strCache>
            </c:strRef>
          </c:tx>
          <c:spPr>
            <a:ln w="28575" cap="rnd">
              <a:solidFill>
                <a:schemeClr val="accent6"/>
              </a:solidFill>
              <a:round/>
            </a:ln>
            <a:effectLst/>
          </c:spPr>
          <c:marker>
            <c:symbol val="none"/>
          </c:marker>
          <c:cat>
            <c:strRef>
              <c:f>Sheet1!$B$1:$M$1</c:f>
              <c:strCache>
                <c:ptCount val="12"/>
                <c:pt idx="0">
                  <c:v>December</c:v>
                </c:pt>
                <c:pt idx="1">
                  <c:v>January</c:v>
                </c:pt>
                <c:pt idx="2">
                  <c:v>February</c:v>
                </c:pt>
                <c:pt idx="3">
                  <c:v>March</c:v>
                </c:pt>
                <c:pt idx="4">
                  <c:v>April</c:v>
                </c:pt>
                <c:pt idx="5">
                  <c:v>May</c:v>
                </c:pt>
                <c:pt idx="6">
                  <c:v>June</c:v>
                </c:pt>
                <c:pt idx="7">
                  <c:v>July</c:v>
                </c:pt>
                <c:pt idx="8">
                  <c:v>August</c:v>
                </c:pt>
                <c:pt idx="9">
                  <c:v>September</c:v>
                </c:pt>
                <c:pt idx="10">
                  <c:v>October</c:v>
                </c:pt>
                <c:pt idx="11">
                  <c:v>November</c:v>
                </c:pt>
              </c:strCache>
            </c:strRef>
          </c:cat>
          <c:val>
            <c:numRef>
              <c:f>Sheet1!$B$4:$M$4</c:f>
              <c:numCache>
                <c:formatCode>_(* #,##0_);_(* \(#,##0\);_(* "-"??_);_(@_)</c:formatCode>
                <c:ptCount val="12"/>
                <c:pt idx="0">
                  <c:v>106289</c:v>
                </c:pt>
                <c:pt idx="1">
                  <c:v>99923</c:v>
                </c:pt>
                <c:pt idx="2">
                  <c:v>97071</c:v>
                </c:pt>
                <c:pt idx="3">
                  <c:v>93836</c:v>
                </c:pt>
                <c:pt idx="4">
                  <c:v>91709</c:v>
                </c:pt>
                <c:pt idx="5">
                  <c:v>86541</c:v>
                </c:pt>
                <c:pt idx="6">
                  <c:v>84244</c:v>
                </c:pt>
                <c:pt idx="7">
                  <c:v>79024</c:v>
                </c:pt>
                <c:pt idx="8">
                  <c:v>81131</c:v>
                </c:pt>
                <c:pt idx="9">
                  <c:v>91471</c:v>
                </c:pt>
                <c:pt idx="10">
                  <c:v>93666</c:v>
                </c:pt>
                <c:pt idx="11">
                  <c:v>86209</c:v>
                </c:pt>
              </c:numCache>
            </c:numRef>
          </c:val>
          <c:smooth val="0"/>
          <c:extLst>
            <c:ext xmlns:c16="http://schemas.microsoft.com/office/drawing/2014/chart" uri="{C3380CC4-5D6E-409C-BE32-E72D297353CC}">
              <c16:uniqueId val="{00000002-C3C2-41B1-8D4A-3AEBDB3E2864}"/>
            </c:ext>
          </c:extLst>
        </c:ser>
        <c:ser>
          <c:idx val="3"/>
          <c:order val="3"/>
          <c:tx>
            <c:strRef>
              <c:f>Sheet1!$A$5</c:f>
              <c:strCache>
                <c:ptCount val="1"/>
                <c:pt idx="0">
                  <c:v>TruConnect</c:v>
                </c:pt>
              </c:strCache>
            </c:strRef>
          </c:tx>
          <c:spPr>
            <a:ln w="28575" cap="rnd">
              <a:solidFill>
                <a:schemeClr val="accent4"/>
              </a:solidFill>
              <a:round/>
            </a:ln>
            <a:effectLst/>
          </c:spPr>
          <c:marker>
            <c:symbol val="none"/>
          </c:marker>
          <c:cat>
            <c:strRef>
              <c:f>Sheet1!$B$1:$M$1</c:f>
              <c:strCache>
                <c:ptCount val="12"/>
                <c:pt idx="0">
                  <c:v>December</c:v>
                </c:pt>
                <c:pt idx="1">
                  <c:v>January</c:v>
                </c:pt>
                <c:pt idx="2">
                  <c:v>February</c:v>
                </c:pt>
                <c:pt idx="3">
                  <c:v>March</c:v>
                </c:pt>
                <c:pt idx="4">
                  <c:v>April</c:v>
                </c:pt>
                <c:pt idx="5">
                  <c:v>May</c:v>
                </c:pt>
                <c:pt idx="6">
                  <c:v>June</c:v>
                </c:pt>
                <c:pt idx="7">
                  <c:v>July</c:v>
                </c:pt>
                <c:pt idx="8">
                  <c:v>August</c:v>
                </c:pt>
                <c:pt idx="9">
                  <c:v>September</c:v>
                </c:pt>
                <c:pt idx="10">
                  <c:v>October</c:v>
                </c:pt>
                <c:pt idx="11">
                  <c:v>November</c:v>
                </c:pt>
              </c:strCache>
            </c:strRef>
          </c:cat>
          <c:val>
            <c:numRef>
              <c:f>Sheet1!$B$5:$M$5</c:f>
              <c:numCache>
                <c:formatCode>_(* #,##0_);_(* \(#,##0\);_(* "-"??_);_(@_)</c:formatCode>
                <c:ptCount val="12"/>
                <c:pt idx="0">
                  <c:v>226115</c:v>
                </c:pt>
                <c:pt idx="1">
                  <c:v>225067</c:v>
                </c:pt>
                <c:pt idx="2">
                  <c:v>221400</c:v>
                </c:pt>
                <c:pt idx="3">
                  <c:v>221518</c:v>
                </c:pt>
                <c:pt idx="4">
                  <c:v>226682</c:v>
                </c:pt>
                <c:pt idx="5">
                  <c:v>229568</c:v>
                </c:pt>
                <c:pt idx="6">
                  <c:v>229423</c:v>
                </c:pt>
                <c:pt idx="7">
                  <c:v>231412</c:v>
                </c:pt>
                <c:pt idx="8">
                  <c:v>229758</c:v>
                </c:pt>
                <c:pt idx="9">
                  <c:v>216754</c:v>
                </c:pt>
                <c:pt idx="10">
                  <c:v>201837</c:v>
                </c:pt>
                <c:pt idx="11">
                  <c:v>186834</c:v>
                </c:pt>
              </c:numCache>
            </c:numRef>
          </c:val>
          <c:smooth val="0"/>
          <c:extLst>
            <c:ext xmlns:c16="http://schemas.microsoft.com/office/drawing/2014/chart" uri="{C3380CC4-5D6E-409C-BE32-E72D297353CC}">
              <c16:uniqueId val="{00000003-C3C2-41B1-8D4A-3AEBDB3E2864}"/>
            </c:ext>
          </c:extLst>
        </c:ser>
        <c:ser>
          <c:idx val="4"/>
          <c:order val="4"/>
          <c:tx>
            <c:strRef>
              <c:f>Sheet1!$A$6</c:f>
              <c:strCache>
                <c:ptCount val="1"/>
                <c:pt idx="0">
                  <c:v>TracFone</c:v>
                </c:pt>
              </c:strCache>
            </c:strRef>
          </c:tx>
          <c:spPr>
            <a:ln w="28575" cap="rnd">
              <a:solidFill>
                <a:schemeClr val="accent5"/>
              </a:solidFill>
              <a:round/>
            </a:ln>
            <a:effectLst/>
          </c:spPr>
          <c:marker>
            <c:symbol val="none"/>
          </c:marker>
          <c:cat>
            <c:strRef>
              <c:f>Sheet1!$B$1:$M$1</c:f>
              <c:strCache>
                <c:ptCount val="12"/>
                <c:pt idx="0">
                  <c:v>December</c:v>
                </c:pt>
                <c:pt idx="1">
                  <c:v>January</c:v>
                </c:pt>
                <c:pt idx="2">
                  <c:v>February</c:v>
                </c:pt>
                <c:pt idx="3">
                  <c:v>March</c:v>
                </c:pt>
                <c:pt idx="4">
                  <c:v>April</c:v>
                </c:pt>
                <c:pt idx="5">
                  <c:v>May</c:v>
                </c:pt>
                <c:pt idx="6">
                  <c:v>June</c:v>
                </c:pt>
                <c:pt idx="7">
                  <c:v>July</c:v>
                </c:pt>
                <c:pt idx="8">
                  <c:v>August</c:v>
                </c:pt>
                <c:pt idx="9">
                  <c:v>September</c:v>
                </c:pt>
                <c:pt idx="10">
                  <c:v>October</c:v>
                </c:pt>
                <c:pt idx="11">
                  <c:v>November</c:v>
                </c:pt>
              </c:strCache>
            </c:strRef>
          </c:cat>
          <c:val>
            <c:numRef>
              <c:f>Sheet1!$B$6:$M$6</c:f>
              <c:numCache>
                <c:formatCode>_(* #,##0_);_(* \(#,##0\);_(* "-"??_);_(@_)</c:formatCode>
                <c:ptCount val="12"/>
                <c:pt idx="0">
                  <c:v>146972</c:v>
                </c:pt>
                <c:pt idx="1">
                  <c:v>155557</c:v>
                </c:pt>
                <c:pt idx="2">
                  <c:v>152769</c:v>
                </c:pt>
                <c:pt idx="3">
                  <c:v>141615</c:v>
                </c:pt>
                <c:pt idx="4">
                  <c:v>129674</c:v>
                </c:pt>
                <c:pt idx="5">
                  <c:v>142196</c:v>
                </c:pt>
                <c:pt idx="6">
                  <c:v>152932</c:v>
                </c:pt>
                <c:pt idx="7">
                  <c:v>150480</c:v>
                </c:pt>
                <c:pt idx="8">
                  <c:v>156384</c:v>
                </c:pt>
                <c:pt idx="9">
                  <c:v>153259</c:v>
                </c:pt>
                <c:pt idx="10">
                  <c:v>168892</c:v>
                </c:pt>
                <c:pt idx="11">
                  <c:v>172692</c:v>
                </c:pt>
              </c:numCache>
            </c:numRef>
          </c:val>
          <c:smooth val="0"/>
          <c:extLst>
            <c:ext xmlns:c16="http://schemas.microsoft.com/office/drawing/2014/chart" uri="{C3380CC4-5D6E-409C-BE32-E72D297353CC}">
              <c16:uniqueId val="{00000004-C3C2-41B1-8D4A-3AEBDB3E2864}"/>
            </c:ext>
          </c:extLst>
        </c:ser>
        <c:dLbls>
          <c:showLegendKey val="0"/>
          <c:showVal val="0"/>
          <c:showCatName val="0"/>
          <c:showSerName val="0"/>
          <c:showPercent val="0"/>
          <c:showBubbleSize val="0"/>
        </c:dLbls>
        <c:smooth val="0"/>
        <c:axId val="83130528"/>
        <c:axId val="83130944"/>
      </c:lineChart>
      <c:catAx>
        <c:axId val="831305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83130944"/>
        <c:crosses val="autoZero"/>
        <c:auto val="1"/>
        <c:lblAlgn val="ctr"/>
        <c:lblOffset val="100"/>
        <c:noMultiLvlLbl val="0"/>
      </c:catAx>
      <c:valAx>
        <c:axId val="83130944"/>
        <c:scaling>
          <c:orientation val="minMax"/>
        </c:scaling>
        <c:delete val="0"/>
        <c:axPos val="l"/>
        <c:majorGridlines>
          <c:spPr>
            <a:ln w="9525" cap="flat" cmpd="sng" algn="ctr">
              <a:solidFill>
                <a:schemeClr val="tx1">
                  <a:lumMod val="15000"/>
                  <a:lumOff val="85000"/>
                </a:schemeClr>
              </a:solidFill>
              <a:round/>
            </a:ln>
            <a:effectLst/>
          </c:spPr>
        </c:majorGridlines>
        <c:numFmt formatCode="_(* #,##0_);_(* \(#,##0\);_(* &quot;-&quot;??_);_(@_)"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8313052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withinLinearReversed" id="21">
  <a:schemeClr val="accent1"/>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8">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defRPr sz="900"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9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
  <cs:dataPoint3D>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0.42566</cdr:x>
      <cdr:y>0.13197</cdr:y>
    </cdr:from>
    <cdr:to>
      <cdr:x>0.4924</cdr:x>
      <cdr:y>0.18715</cdr:y>
    </cdr:to>
    <cdr:sp macro="" textlink="">
      <cdr:nvSpPr>
        <cdr:cNvPr id="2" name="TextBox 1">
          <a:extLst xmlns:a="http://schemas.openxmlformats.org/drawingml/2006/main">
            <a:ext uri="{FF2B5EF4-FFF2-40B4-BE49-F238E27FC236}">
              <a16:creationId xmlns:a16="http://schemas.microsoft.com/office/drawing/2014/main" id="{083B693A-BDC2-46ED-BD02-82610A14F9FF}"/>
            </a:ext>
          </a:extLst>
        </cdr:cNvPr>
        <cdr:cNvSpPr txBox="1"/>
      </cdr:nvSpPr>
      <cdr:spPr>
        <a:xfrm xmlns:a="http://schemas.openxmlformats.org/drawingml/2006/main">
          <a:off x="4799076" y="569573"/>
          <a:ext cx="752475" cy="23812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E4EE502-1DE0-414E-9C15-0B2705663CEC}"/>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3458E557-4278-42DC-B083-F285608D5991}"/>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AF385BA-B95E-4186-86D8-BABFEA880C06}" type="datetimeFigureOut">
              <a:rPr lang="en-US" smtClean="0"/>
              <a:t>3/10/2023</a:t>
            </a:fld>
            <a:endParaRPr lang="en-US" dirty="0"/>
          </a:p>
        </p:txBody>
      </p:sp>
      <p:sp>
        <p:nvSpPr>
          <p:cNvPr id="4" name="Footer Placeholder 3">
            <a:extLst>
              <a:ext uri="{FF2B5EF4-FFF2-40B4-BE49-F238E27FC236}">
                <a16:creationId xmlns:a16="http://schemas.microsoft.com/office/drawing/2014/main" id="{9DF12F17-502E-47C7-B9CF-F63C2E697CED}"/>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1DD48BE6-41C9-49D5-BF53-07BCB58726BD}"/>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6297703-F35D-44AF-90AE-8C9527F80DFB}" type="slidenum">
              <a:rPr lang="en-US" smtClean="0"/>
              <a:t>‹#›</a:t>
            </a:fld>
            <a:endParaRPr lang="en-US" dirty="0"/>
          </a:p>
        </p:txBody>
      </p:sp>
    </p:spTree>
    <p:extLst>
      <p:ext uri="{BB962C8B-B14F-4D97-AF65-F5344CB8AC3E}">
        <p14:creationId xmlns:p14="http://schemas.microsoft.com/office/powerpoint/2010/main" val="22160429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EBE06FA-8DFC-4643-A388-580874438022}" type="datetimeFigureOut">
              <a:rPr lang="en-US" smtClean="0"/>
              <a:t>3/10/2023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D90867F-770D-4202-805A-3FE73A5D0288}" type="slidenum">
              <a:rPr lang="en-US" smtClean="0"/>
              <a:t>‹#›</a:t>
            </a:fld>
            <a:endParaRPr lang="en-US" dirty="0"/>
          </a:p>
        </p:txBody>
      </p:sp>
    </p:spTree>
    <p:extLst>
      <p:ext uri="{BB962C8B-B14F-4D97-AF65-F5344CB8AC3E}">
        <p14:creationId xmlns:p14="http://schemas.microsoft.com/office/powerpoint/2010/main" val="15736361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Cover Slide 1">
    <p:bg>
      <p:bgPr>
        <a:solidFill>
          <a:srgbClr val="502E9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97BF08D-ADF8-4EC5-B658-5328A20C6890}"/>
              </a:ext>
            </a:extLst>
          </p:cNvPr>
          <p:cNvSpPr>
            <a:spLocks noGrp="1"/>
          </p:cNvSpPr>
          <p:nvPr>
            <p:ph idx="1" hasCustomPrompt="1"/>
          </p:nvPr>
        </p:nvSpPr>
        <p:spPr>
          <a:xfrm>
            <a:off x="458724" y="1572595"/>
            <a:ext cx="11274552" cy="3712811"/>
          </a:xfrm>
        </p:spPr>
        <p:txBody>
          <a:bodyPr anchor="ctr" anchorCtr="0">
            <a:spAutoFit/>
          </a:bodyPr>
          <a:lstStyle>
            <a:lvl1pPr algn="ctr">
              <a:lnSpc>
                <a:spcPct val="80000"/>
              </a:lnSpc>
              <a:spcAft>
                <a:spcPts val="2400"/>
              </a:spcAft>
              <a:defRPr sz="6000" b="0" i="0">
                <a:solidFill>
                  <a:schemeClr val="bg1"/>
                </a:solidFill>
              </a:defRPr>
            </a:lvl1pPr>
            <a:lvl2pPr algn="ctr">
              <a:defRPr sz="3600" b="1">
                <a:solidFill>
                  <a:schemeClr val="bg1"/>
                </a:solidFill>
              </a:defRPr>
            </a:lvl2pPr>
            <a:lvl3pPr algn="ctr">
              <a:defRPr sz="3600">
                <a:solidFill>
                  <a:schemeClr val="bg1"/>
                </a:solidFill>
              </a:defRPr>
            </a:lvl3pPr>
            <a:lvl4pPr marL="0" indent="0" algn="ctr">
              <a:buNone/>
              <a:defRPr sz="2400">
                <a:solidFill>
                  <a:schemeClr val="bg1"/>
                </a:solidFill>
              </a:defRPr>
            </a:lvl4pPr>
            <a:lvl5pPr marL="0" indent="0" algn="ctr">
              <a:buNone/>
              <a:defRPr sz="1800" spc="300">
                <a:solidFill>
                  <a:schemeClr val="bg1"/>
                </a:solidFill>
              </a:defRPr>
            </a:lvl5pPr>
          </a:lstStyle>
          <a:p>
            <a:pPr lvl="0"/>
            <a:r>
              <a:rPr lang="en-US" dirty="0"/>
              <a:t>Click to edit </a:t>
            </a:r>
            <a:br>
              <a:rPr lang="en-US" dirty="0"/>
            </a:br>
            <a:r>
              <a:rPr lang="en-US" dirty="0"/>
              <a:t>Master text styles</a:t>
            </a:r>
          </a:p>
          <a:p>
            <a:pPr lvl="1"/>
            <a:r>
              <a:rPr lang="en-US" dirty="0"/>
              <a:t>Second level</a:t>
            </a:r>
          </a:p>
          <a:p>
            <a:pPr lvl="2"/>
            <a:r>
              <a:rPr lang="en-US" dirty="0"/>
              <a:t>Third level</a:t>
            </a:r>
          </a:p>
          <a:p>
            <a:pPr lvl="3"/>
            <a:r>
              <a:rPr lang="en-US" dirty="0"/>
              <a:t>Fourth level</a:t>
            </a:r>
          </a:p>
          <a:p>
            <a:pPr lvl="4"/>
            <a:r>
              <a:rPr lang="en-US" dirty="0"/>
              <a:t>Fifth level</a:t>
            </a:r>
          </a:p>
        </p:txBody>
      </p:sp>
      <p:grpSp>
        <p:nvGrpSpPr>
          <p:cNvPr id="21" name="Group 20">
            <a:extLst>
              <a:ext uri="{FF2B5EF4-FFF2-40B4-BE49-F238E27FC236}">
                <a16:creationId xmlns:a16="http://schemas.microsoft.com/office/drawing/2014/main" id="{DF596CAF-F233-4A87-AD06-EDCF9FFEF706}"/>
              </a:ext>
            </a:extLst>
          </p:cNvPr>
          <p:cNvGrpSpPr>
            <a:grpSpLocks noChangeAspect="1"/>
          </p:cNvGrpSpPr>
          <p:nvPr/>
        </p:nvGrpSpPr>
        <p:grpSpPr>
          <a:xfrm>
            <a:off x="4292665" y="457200"/>
            <a:ext cx="3606670" cy="457200"/>
            <a:chOff x="2931072" y="-829430"/>
            <a:chExt cx="6003607" cy="761048"/>
          </a:xfrm>
          <a:solidFill>
            <a:schemeClr val="bg1"/>
          </a:solidFill>
        </p:grpSpPr>
        <p:sp>
          <p:nvSpPr>
            <p:cNvPr id="22" name="Freeform: Shape 21">
              <a:extLst>
                <a:ext uri="{FF2B5EF4-FFF2-40B4-BE49-F238E27FC236}">
                  <a16:creationId xmlns:a16="http://schemas.microsoft.com/office/drawing/2014/main" id="{4D7DDA8F-287C-4ADD-91C1-23D1E2F28F3F}"/>
                </a:ext>
              </a:extLst>
            </p:cNvPr>
            <p:cNvSpPr/>
            <p:nvPr/>
          </p:nvSpPr>
          <p:spPr>
            <a:xfrm>
              <a:off x="8294599" y="-826572"/>
              <a:ext cx="640080" cy="758190"/>
            </a:xfrm>
            <a:custGeom>
              <a:avLst/>
              <a:gdLst>
                <a:gd name="connsiteX0" fmla="*/ 100965 w 640080"/>
                <a:gd name="connsiteY0" fmla="*/ 493395 h 758190"/>
                <a:gd name="connsiteX1" fmla="*/ 318135 w 640080"/>
                <a:gd name="connsiteY1" fmla="*/ 597218 h 758190"/>
                <a:gd name="connsiteX2" fmla="*/ 455295 w 640080"/>
                <a:gd name="connsiteY2" fmla="*/ 531495 h 758190"/>
                <a:gd name="connsiteX3" fmla="*/ 312420 w 640080"/>
                <a:gd name="connsiteY3" fmla="*/ 452438 h 758190"/>
                <a:gd name="connsiteX4" fmla="*/ 44768 w 640080"/>
                <a:gd name="connsiteY4" fmla="*/ 224790 h 758190"/>
                <a:gd name="connsiteX5" fmla="*/ 355283 w 640080"/>
                <a:gd name="connsiteY5" fmla="*/ 0 h 758190"/>
                <a:gd name="connsiteX6" fmla="*/ 625793 w 640080"/>
                <a:gd name="connsiteY6" fmla="*/ 88583 h 758190"/>
                <a:gd name="connsiteX7" fmla="*/ 534353 w 640080"/>
                <a:gd name="connsiteY7" fmla="*/ 221932 h 758190"/>
                <a:gd name="connsiteX8" fmla="*/ 355283 w 640080"/>
                <a:gd name="connsiteY8" fmla="*/ 160020 h 758190"/>
                <a:gd name="connsiteX9" fmla="*/ 224790 w 640080"/>
                <a:gd name="connsiteY9" fmla="*/ 228600 h 758190"/>
                <a:gd name="connsiteX10" fmla="*/ 395288 w 640080"/>
                <a:gd name="connsiteY10" fmla="*/ 309563 h 758190"/>
                <a:gd name="connsiteX11" fmla="*/ 640080 w 640080"/>
                <a:gd name="connsiteY11" fmla="*/ 536257 h 758190"/>
                <a:gd name="connsiteX12" fmla="*/ 325755 w 640080"/>
                <a:gd name="connsiteY12" fmla="*/ 758190 h 758190"/>
                <a:gd name="connsiteX13" fmla="*/ 0 w 640080"/>
                <a:gd name="connsiteY13" fmla="*/ 627697 h 758190"/>
                <a:gd name="connsiteX14" fmla="*/ 100965 w 640080"/>
                <a:gd name="connsiteY14" fmla="*/ 493395 h 7581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640080" h="758190">
                  <a:moveTo>
                    <a:pt x="100965" y="493395"/>
                  </a:moveTo>
                  <a:cubicBezTo>
                    <a:pt x="100965" y="493395"/>
                    <a:pt x="197168" y="597218"/>
                    <a:pt x="318135" y="597218"/>
                  </a:cubicBezTo>
                  <a:cubicBezTo>
                    <a:pt x="392430" y="597218"/>
                    <a:pt x="455295" y="576263"/>
                    <a:pt x="455295" y="531495"/>
                  </a:cubicBezTo>
                  <a:cubicBezTo>
                    <a:pt x="455295" y="484822"/>
                    <a:pt x="421958" y="475297"/>
                    <a:pt x="312420" y="452438"/>
                  </a:cubicBezTo>
                  <a:cubicBezTo>
                    <a:pt x="169545" y="421957"/>
                    <a:pt x="44768" y="360997"/>
                    <a:pt x="44768" y="224790"/>
                  </a:cubicBezTo>
                  <a:cubicBezTo>
                    <a:pt x="44768" y="112395"/>
                    <a:pt x="157163" y="0"/>
                    <a:pt x="355283" y="0"/>
                  </a:cubicBezTo>
                  <a:cubicBezTo>
                    <a:pt x="518160" y="0"/>
                    <a:pt x="625793" y="88583"/>
                    <a:pt x="625793" y="88583"/>
                  </a:cubicBezTo>
                  <a:lnTo>
                    <a:pt x="534353" y="221932"/>
                  </a:lnTo>
                  <a:cubicBezTo>
                    <a:pt x="534353" y="221932"/>
                    <a:pt x="452438" y="160020"/>
                    <a:pt x="355283" y="160020"/>
                  </a:cubicBezTo>
                  <a:cubicBezTo>
                    <a:pt x="286703" y="160020"/>
                    <a:pt x="224790" y="183832"/>
                    <a:pt x="224790" y="228600"/>
                  </a:cubicBezTo>
                  <a:cubicBezTo>
                    <a:pt x="224790" y="272415"/>
                    <a:pt x="273368" y="282893"/>
                    <a:pt x="395288" y="309563"/>
                  </a:cubicBezTo>
                  <a:cubicBezTo>
                    <a:pt x="538163" y="340043"/>
                    <a:pt x="640080" y="386715"/>
                    <a:pt x="640080" y="536257"/>
                  </a:cubicBezTo>
                  <a:cubicBezTo>
                    <a:pt x="640080" y="659130"/>
                    <a:pt x="509588" y="758190"/>
                    <a:pt x="325755" y="758190"/>
                  </a:cubicBezTo>
                  <a:cubicBezTo>
                    <a:pt x="114300" y="758190"/>
                    <a:pt x="0" y="627697"/>
                    <a:pt x="0" y="627697"/>
                  </a:cubicBezTo>
                  <a:lnTo>
                    <a:pt x="100965" y="493395"/>
                  </a:lnTo>
                  <a:close/>
                </a:path>
              </a:pathLst>
            </a:custGeom>
            <a:grpFill/>
            <a:ln w="9525" cap="flat">
              <a:noFill/>
              <a:prstDash val="solid"/>
              <a:miter/>
            </a:ln>
          </p:spPr>
          <p:txBody>
            <a:bodyPr rtlCol="0" anchor="ctr"/>
            <a:lstStyle/>
            <a:p>
              <a:endParaRPr lang="en-US" dirty="0"/>
            </a:p>
          </p:txBody>
        </p:sp>
        <p:sp>
          <p:nvSpPr>
            <p:cNvPr id="23" name="Freeform: Shape 22">
              <a:extLst>
                <a:ext uri="{FF2B5EF4-FFF2-40B4-BE49-F238E27FC236}">
                  <a16:creationId xmlns:a16="http://schemas.microsoft.com/office/drawing/2014/main" id="{F1881521-6FAA-417A-96C1-310012211E9E}"/>
                </a:ext>
              </a:extLst>
            </p:cNvPr>
            <p:cNvSpPr/>
            <p:nvPr/>
          </p:nvSpPr>
          <p:spPr>
            <a:xfrm>
              <a:off x="7506882" y="-809427"/>
              <a:ext cx="649604" cy="737235"/>
            </a:xfrm>
            <a:custGeom>
              <a:avLst/>
              <a:gdLst>
                <a:gd name="connsiteX0" fmla="*/ 0 w 649604"/>
                <a:gd name="connsiteY0" fmla="*/ 465773 h 737235"/>
                <a:gd name="connsiteX1" fmla="*/ 0 w 649604"/>
                <a:gd name="connsiteY1" fmla="*/ 0 h 737235"/>
                <a:gd name="connsiteX2" fmla="*/ 181927 w 649604"/>
                <a:gd name="connsiteY2" fmla="*/ 0 h 737235"/>
                <a:gd name="connsiteX3" fmla="*/ 181927 w 649604"/>
                <a:gd name="connsiteY3" fmla="*/ 415290 h 737235"/>
                <a:gd name="connsiteX4" fmla="*/ 324802 w 649604"/>
                <a:gd name="connsiteY4" fmla="*/ 566737 h 737235"/>
                <a:gd name="connsiteX5" fmla="*/ 467677 w 649604"/>
                <a:gd name="connsiteY5" fmla="*/ 501015 h 737235"/>
                <a:gd name="connsiteX6" fmla="*/ 467677 w 649604"/>
                <a:gd name="connsiteY6" fmla="*/ 0 h 737235"/>
                <a:gd name="connsiteX7" fmla="*/ 649605 w 649604"/>
                <a:gd name="connsiteY7" fmla="*/ 0 h 737235"/>
                <a:gd name="connsiteX8" fmla="*/ 649605 w 649604"/>
                <a:gd name="connsiteY8" fmla="*/ 721043 h 737235"/>
                <a:gd name="connsiteX9" fmla="*/ 467677 w 649604"/>
                <a:gd name="connsiteY9" fmla="*/ 721043 h 737235"/>
                <a:gd name="connsiteX10" fmla="*/ 467677 w 649604"/>
                <a:gd name="connsiteY10" fmla="*/ 614362 h 737235"/>
                <a:gd name="connsiteX11" fmla="*/ 264795 w 649604"/>
                <a:gd name="connsiteY11" fmla="*/ 737235 h 737235"/>
                <a:gd name="connsiteX12" fmla="*/ 0 w 649604"/>
                <a:gd name="connsiteY12" fmla="*/ 465773 h 737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49604" h="737235">
                  <a:moveTo>
                    <a:pt x="0" y="465773"/>
                  </a:moveTo>
                  <a:lnTo>
                    <a:pt x="0" y="0"/>
                  </a:lnTo>
                  <a:lnTo>
                    <a:pt x="181927" y="0"/>
                  </a:lnTo>
                  <a:lnTo>
                    <a:pt x="181927" y="415290"/>
                  </a:lnTo>
                  <a:cubicBezTo>
                    <a:pt x="181927" y="521017"/>
                    <a:pt x="232410" y="566737"/>
                    <a:pt x="324802" y="566737"/>
                  </a:cubicBezTo>
                  <a:cubicBezTo>
                    <a:pt x="419100" y="566737"/>
                    <a:pt x="467677" y="501015"/>
                    <a:pt x="467677" y="501015"/>
                  </a:cubicBezTo>
                  <a:lnTo>
                    <a:pt x="467677" y="0"/>
                  </a:lnTo>
                  <a:lnTo>
                    <a:pt x="649605" y="0"/>
                  </a:lnTo>
                  <a:lnTo>
                    <a:pt x="649605" y="721043"/>
                  </a:lnTo>
                  <a:lnTo>
                    <a:pt x="467677" y="721043"/>
                  </a:lnTo>
                  <a:lnTo>
                    <a:pt x="467677" y="614362"/>
                  </a:lnTo>
                  <a:cubicBezTo>
                    <a:pt x="467677" y="614362"/>
                    <a:pt x="411480" y="737235"/>
                    <a:pt x="264795" y="737235"/>
                  </a:cubicBezTo>
                  <a:cubicBezTo>
                    <a:pt x="125730" y="737235"/>
                    <a:pt x="0" y="638175"/>
                    <a:pt x="0" y="465773"/>
                  </a:cubicBezTo>
                  <a:close/>
                </a:path>
              </a:pathLst>
            </a:custGeom>
            <a:grpFill/>
            <a:ln w="9525" cap="flat">
              <a:noFill/>
              <a:prstDash val="solid"/>
              <a:miter/>
            </a:ln>
          </p:spPr>
          <p:txBody>
            <a:bodyPr rtlCol="0" anchor="ctr"/>
            <a:lstStyle/>
            <a:p>
              <a:endParaRPr lang="en-US" dirty="0"/>
            </a:p>
          </p:txBody>
        </p:sp>
        <p:sp>
          <p:nvSpPr>
            <p:cNvPr id="24" name="Freeform: Shape 23">
              <a:extLst>
                <a:ext uri="{FF2B5EF4-FFF2-40B4-BE49-F238E27FC236}">
                  <a16:creationId xmlns:a16="http://schemas.microsoft.com/office/drawing/2014/main" id="{033FF76F-2113-4A71-BA99-9E2FEA5E455F}"/>
                </a:ext>
              </a:extLst>
            </p:cNvPr>
            <p:cNvSpPr/>
            <p:nvPr/>
          </p:nvSpPr>
          <p:spPr>
            <a:xfrm>
              <a:off x="6234341" y="-829430"/>
              <a:ext cx="1089660" cy="740092"/>
            </a:xfrm>
            <a:custGeom>
              <a:avLst/>
              <a:gdLst>
                <a:gd name="connsiteX0" fmla="*/ 1089660 w 1089660"/>
                <a:gd name="connsiteY0" fmla="*/ 276225 h 740092"/>
                <a:gd name="connsiteX1" fmla="*/ 1089660 w 1089660"/>
                <a:gd name="connsiteY1" fmla="*/ 740093 h 740092"/>
                <a:gd name="connsiteX2" fmla="*/ 906780 w 1089660"/>
                <a:gd name="connsiteY2" fmla="*/ 740093 h 740092"/>
                <a:gd name="connsiteX3" fmla="*/ 906780 w 1089660"/>
                <a:gd name="connsiteY3" fmla="*/ 323850 h 740092"/>
                <a:gd name="connsiteX4" fmla="*/ 777240 w 1089660"/>
                <a:gd name="connsiteY4" fmla="*/ 171450 h 740092"/>
                <a:gd name="connsiteX5" fmla="*/ 636270 w 1089660"/>
                <a:gd name="connsiteY5" fmla="*/ 226695 h 740092"/>
                <a:gd name="connsiteX6" fmla="*/ 636270 w 1089660"/>
                <a:gd name="connsiteY6" fmla="*/ 740093 h 740092"/>
                <a:gd name="connsiteX7" fmla="*/ 453390 w 1089660"/>
                <a:gd name="connsiteY7" fmla="*/ 740093 h 740092"/>
                <a:gd name="connsiteX8" fmla="*/ 453390 w 1089660"/>
                <a:gd name="connsiteY8" fmla="*/ 323850 h 740092"/>
                <a:gd name="connsiteX9" fmla="*/ 323850 w 1089660"/>
                <a:gd name="connsiteY9" fmla="*/ 171450 h 740092"/>
                <a:gd name="connsiteX10" fmla="*/ 182880 w 1089660"/>
                <a:gd name="connsiteY10" fmla="*/ 226695 h 740092"/>
                <a:gd name="connsiteX11" fmla="*/ 182880 w 1089660"/>
                <a:gd name="connsiteY11" fmla="*/ 740093 h 740092"/>
                <a:gd name="connsiteX12" fmla="*/ 0 w 1089660"/>
                <a:gd name="connsiteY12" fmla="*/ 740093 h 740092"/>
                <a:gd name="connsiteX13" fmla="*/ 0 w 1089660"/>
                <a:gd name="connsiteY13" fmla="*/ 19050 h 740092"/>
                <a:gd name="connsiteX14" fmla="*/ 182880 w 1089660"/>
                <a:gd name="connsiteY14" fmla="*/ 19050 h 740092"/>
                <a:gd name="connsiteX15" fmla="*/ 182880 w 1089660"/>
                <a:gd name="connsiteY15" fmla="*/ 123825 h 740092"/>
                <a:gd name="connsiteX16" fmla="*/ 382905 w 1089660"/>
                <a:gd name="connsiteY16" fmla="*/ 0 h 740092"/>
                <a:gd name="connsiteX17" fmla="*/ 606743 w 1089660"/>
                <a:gd name="connsiteY17" fmla="*/ 125730 h 740092"/>
                <a:gd name="connsiteX18" fmla="*/ 836295 w 1089660"/>
                <a:gd name="connsiteY18" fmla="*/ 0 h 740092"/>
                <a:gd name="connsiteX19" fmla="*/ 1089660 w 1089660"/>
                <a:gd name="connsiteY19" fmla="*/ 276225 h 7400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089660" h="740092">
                  <a:moveTo>
                    <a:pt x="1089660" y="276225"/>
                  </a:moveTo>
                  <a:lnTo>
                    <a:pt x="1089660" y="740093"/>
                  </a:lnTo>
                  <a:lnTo>
                    <a:pt x="906780" y="740093"/>
                  </a:lnTo>
                  <a:lnTo>
                    <a:pt x="906780" y="323850"/>
                  </a:lnTo>
                  <a:cubicBezTo>
                    <a:pt x="906780" y="224790"/>
                    <a:pt x="868680" y="171450"/>
                    <a:pt x="777240" y="171450"/>
                  </a:cubicBezTo>
                  <a:cubicBezTo>
                    <a:pt x="681038" y="171450"/>
                    <a:pt x="636270" y="226695"/>
                    <a:pt x="636270" y="226695"/>
                  </a:cubicBezTo>
                  <a:lnTo>
                    <a:pt x="636270" y="740093"/>
                  </a:lnTo>
                  <a:lnTo>
                    <a:pt x="453390" y="740093"/>
                  </a:lnTo>
                  <a:lnTo>
                    <a:pt x="453390" y="323850"/>
                  </a:lnTo>
                  <a:cubicBezTo>
                    <a:pt x="453390" y="224790"/>
                    <a:pt x="415290" y="171450"/>
                    <a:pt x="323850" y="171450"/>
                  </a:cubicBezTo>
                  <a:cubicBezTo>
                    <a:pt x="227648" y="171450"/>
                    <a:pt x="182880" y="226695"/>
                    <a:pt x="182880" y="226695"/>
                  </a:cubicBezTo>
                  <a:lnTo>
                    <a:pt x="182880" y="740093"/>
                  </a:lnTo>
                  <a:lnTo>
                    <a:pt x="0" y="740093"/>
                  </a:lnTo>
                  <a:lnTo>
                    <a:pt x="0" y="19050"/>
                  </a:lnTo>
                  <a:lnTo>
                    <a:pt x="182880" y="19050"/>
                  </a:lnTo>
                  <a:lnTo>
                    <a:pt x="182880" y="123825"/>
                  </a:lnTo>
                  <a:cubicBezTo>
                    <a:pt x="182880" y="123825"/>
                    <a:pt x="235268" y="0"/>
                    <a:pt x="382905" y="0"/>
                  </a:cubicBezTo>
                  <a:cubicBezTo>
                    <a:pt x="556260" y="0"/>
                    <a:pt x="606743" y="125730"/>
                    <a:pt x="606743" y="125730"/>
                  </a:cubicBezTo>
                  <a:cubicBezTo>
                    <a:pt x="606743" y="125730"/>
                    <a:pt x="667703" y="0"/>
                    <a:pt x="836295" y="0"/>
                  </a:cubicBezTo>
                  <a:cubicBezTo>
                    <a:pt x="982980" y="1905"/>
                    <a:pt x="1089660" y="102870"/>
                    <a:pt x="1089660" y="276225"/>
                  </a:cubicBezTo>
                  <a:close/>
                </a:path>
              </a:pathLst>
            </a:custGeom>
            <a:grpFill/>
            <a:ln w="9525" cap="flat">
              <a:noFill/>
              <a:prstDash val="solid"/>
              <a:miter/>
            </a:ln>
          </p:spPr>
          <p:txBody>
            <a:bodyPr rtlCol="0" anchor="ctr"/>
            <a:lstStyle/>
            <a:p>
              <a:endParaRPr lang="en-US" dirty="0"/>
            </a:p>
          </p:txBody>
        </p:sp>
        <p:sp>
          <p:nvSpPr>
            <p:cNvPr id="25" name="Freeform: Shape 24">
              <a:extLst>
                <a:ext uri="{FF2B5EF4-FFF2-40B4-BE49-F238E27FC236}">
                  <a16:creationId xmlns:a16="http://schemas.microsoft.com/office/drawing/2014/main" id="{246ED1D8-AC8B-4877-99C3-890B4124BB6A}"/>
                </a:ext>
              </a:extLst>
            </p:cNvPr>
            <p:cNvSpPr/>
            <p:nvPr/>
          </p:nvSpPr>
          <p:spPr>
            <a:xfrm>
              <a:off x="5841912" y="-809427"/>
              <a:ext cx="182879" cy="721042"/>
            </a:xfrm>
            <a:custGeom>
              <a:avLst/>
              <a:gdLst>
                <a:gd name="connsiteX0" fmla="*/ 0 w 182879"/>
                <a:gd name="connsiteY0" fmla="*/ 0 h 721042"/>
                <a:gd name="connsiteX1" fmla="*/ 182880 w 182879"/>
                <a:gd name="connsiteY1" fmla="*/ 0 h 721042"/>
                <a:gd name="connsiteX2" fmla="*/ 182880 w 182879"/>
                <a:gd name="connsiteY2" fmla="*/ 721043 h 721042"/>
                <a:gd name="connsiteX3" fmla="*/ 0 w 182879"/>
                <a:gd name="connsiteY3" fmla="*/ 721043 h 721042"/>
              </a:gdLst>
              <a:ahLst/>
              <a:cxnLst>
                <a:cxn ang="0">
                  <a:pos x="connsiteX0" y="connsiteY0"/>
                </a:cxn>
                <a:cxn ang="0">
                  <a:pos x="connsiteX1" y="connsiteY1"/>
                </a:cxn>
                <a:cxn ang="0">
                  <a:pos x="connsiteX2" y="connsiteY2"/>
                </a:cxn>
                <a:cxn ang="0">
                  <a:pos x="connsiteX3" y="connsiteY3"/>
                </a:cxn>
              </a:cxnLst>
              <a:rect l="l" t="t" r="r" b="b"/>
              <a:pathLst>
                <a:path w="182879" h="721042">
                  <a:moveTo>
                    <a:pt x="0" y="0"/>
                  </a:moveTo>
                  <a:lnTo>
                    <a:pt x="182880" y="0"/>
                  </a:lnTo>
                  <a:lnTo>
                    <a:pt x="182880" y="721043"/>
                  </a:lnTo>
                  <a:lnTo>
                    <a:pt x="0" y="721043"/>
                  </a:lnTo>
                  <a:close/>
                </a:path>
              </a:pathLst>
            </a:custGeom>
            <a:grpFill/>
            <a:ln w="9525" cap="flat">
              <a:noFill/>
              <a:prstDash val="solid"/>
              <a:miter/>
            </a:ln>
          </p:spPr>
          <p:txBody>
            <a:bodyPr rtlCol="0" anchor="ctr"/>
            <a:lstStyle/>
            <a:p>
              <a:endParaRPr lang="en-US" dirty="0"/>
            </a:p>
          </p:txBody>
        </p:sp>
        <p:sp>
          <p:nvSpPr>
            <p:cNvPr id="26" name="Freeform: Shape 25">
              <a:extLst>
                <a:ext uri="{FF2B5EF4-FFF2-40B4-BE49-F238E27FC236}">
                  <a16:creationId xmlns:a16="http://schemas.microsoft.com/office/drawing/2014/main" id="{A1C5DC76-87D4-4DDB-B894-9F330CD81E2E}"/>
                </a:ext>
              </a:extLst>
            </p:cNvPr>
            <p:cNvSpPr/>
            <p:nvPr/>
          </p:nvSpPr>
          <p:spPr>
            <a:xfrm>
              <a:off x="5406619" y="-365563"/>
              <a:ext cx="306705" cy="276225"/>
            </a:xfrm>
            <a:custGeom>
              <a:avLst/>
              <a:gdLst>
                <a:gd name="connsiteX0" fmla="*/ 106680 w 306705"/>
                <a:gd name="connsiteY0" fmla="*/ 0 h 276225"/>
                <a:gd name="connsiteX1" fmla="*/ 306705 w 306705"/>
                <a:gd name="connsiteY1" fmla="*/ 276225 h 276225"/>
                <a:gd name="connsiteX2" fmla="*/ 93345 w 306705"/>
                <a:gd name="connsiteY2" fmla="*/ 276225 h 276225"/>
                <a:gd name="connsiteX3" fmla="*/ 0 w 306705"/>
                <a:gd name="connsiteY3" fmla="*/ 147638 h 276225"/>
              </a:gdLst>
              <a:ahLst/>
              <a:cxnLst>
                <a:cxn ang="0">
                  <a:pos x="connsiteX0" y="connsiteY0"/>
                </a:cxn>
                <a:cxn ang="0">
                  <a:pos x="connsiteX1" y="connsiteY1"/>
                </a:cxn>
                <a:cxn ang="0">
                  <a:pos x="connsiteX2" y="connsiteY2"/>
                </a:cxn>
                <a:cxn ang="0">
                  <a:pos x="connsiteX3" y="connsiteY3"/>
                </a:cxn>
              </a:cxnLst>
              <a:rect l="l" t="t" r="r" b="b"/>
              <a:pathLst>
                <a:path w="306705" h="276225">
                  <a:moveTo>
                    <a:pt x="106680" y="0"/>
                  </a:moveTo>
                  <a:lnTo>
                    <a:pt x="306705" y="276225"/>
                  </a:lnTo>
                  <a:lnTo>
                    <a:pt x="93345" y="276225"/>
                  </a:lnTo>
                  <a:lnTo>
                    <a:pt x="0" y="147638"/>
                  </a:lnTo>
                  <a:close/>
                </a:path>
              </a:pathLst>
            </a:custGeom>
            <a:grpFill/>
            <a:ln w="9525" cap="flat">
              <a:noFill/>
              <a:prstDash val="solid"/>
              <a:miter/>
            </a:ln>
          </p:spPr>
          <p:txBody>
            <a:bodyPr rtlCol="0" anchor="ctr"/>
            <a:lstStyle/>
            <a:p>
              <a:endParaRPr lang="en-US" dirty="0"/>
            </a:p>
          </p:txBody>
        </p:sp>
        <p:sp>
          <p:nvSpPr>
            <p:cNvPr id="27" name="Freeform: Shape 26">
              <a:extLst>
                <a:ext uri="{FF2B5EF4-FFF2-40B4-BE49-F238E27FC236}">
                  <a16:creationId xmlns:a16="http://schemas.microsoft.com/office/drawing/2014/main" id="{7609E53C-48F1-4679-A483-25C5D426CFFD}"/>
                </a:ext>
              </a:extLst>
            </p:cNvPr>
            <p:cNvSpPr/>
            <p:nvPr/>
          </p:nvSpPr>
          <p:spPr>
            <a:xfrm>
              <a:off x="5407572" y="-809427"/>
              <a:ext cx="305752" cy="275272"/>
            </a:xfrm>
            <a:custGeom>
              <a:avLst/>
              <a:gdLst>
                <a:gd name="connsiteX0" fmla="*/ 105728 w 305752"/>
                <a:gd name="connsiteY0" fmla="*/ 275273 h 275272"/>
                <a:gd name="connsiteX1" fmla="*/ 305753 w 305752"/>
                <a:gd name="connsiteY1" fmla="*/ 0 h 275272"/>
                <a:gd name="connsiteX2" fmla="*/ 93345 w 305752"/>
                <a:gd name="connsiteY2" fmla="*/ 0 h 275272"/>
                <a:gd name="connsiteX3" fmla="*/ 0 w 305752"/>
                <a:gd name="connsiteY3" fmla="*/ 128587 h 275272"/>
              </a:gdLst>
              <a:ahLst/>
              <a:cxnLst>
                <a:cxn ang="0">
                  <a:pos x="connsiteX0" y="connsiteY0"/>
                </a:cxn>
                <a:cxn ang="0">
                  <a:pos x="connsiteX1" y="connsiteY1"/>
                </a:cxn>
                <a:cxn ang="0">
                  <a:pos x="connsiteX2" y="connsiteY2"/>
                </a:cxn>
                <a:cxn ang="0">
                  <a:pos x="connsiteX3" y="connsiteY3"/>
                </a:cxn>
              </a:cxnLst>
              <a:rect l="l" t="t" r="r" b="b"/>
              <a:pathLst>
                <a:path w="305752" h="275272">
                  <a:moveTo>
                    <a:pt x="105728" y="275273"/>
                  </a:moveTo>
                  <a:lnTo>
                    <a:pt x="305753" y="0"/>
                  </a:lnTo>
                  <a:lnTo>
                    <a:pt x="93345" y="0"/>
                  </a:lnTo>
                  <a:lnTo>
                    <a:pt x="0" y="128587"/>
                  </a:lnTo>
                  <a:close/>
                </a:path>
              </a:pathLst>
            </a:custGeom>
            <a:grpFill/>
            <a:ln w="9525" cap="flat">
              <a:noFill/>
              <a:prstDash val="solid"/>
              <a:miter/>
            </a:ln>
          </p:spPr>
          <p:txBody>
            <a:bodyPr rtlCol="0" anchor="ctr"/>
            <a:lstStyle/>
            <a:p>
              <a:endParaRPr lang="en-US" dirty="0"/>
            </a:p>
          </p:txBody>
        </p:sp>
        <p:sp>
          <p:nvSpPr>
            <p:cNvPr id="28" name="Freeform: Shape 27">
              <a:extLst>
                <a:ext uri="{FF2B5EF4-FFF2-40B4-BE49-F238E27FC236}">
                  <a16:creationId xmlns:a16="http://schemas.microsoft.com/office/drawing/2014/main" id="{3876E3ED-44E7-4E3B-9531-05B0F1E29805}"/>
                </a:ext>
              </a:extLst>
            </p:cNvPr>
            <p:cNvSpPr/>
            <p:nvPr/>
          </p:nvSpPr>
          <p:spPr>
            <a:xfrm>
              <a:off x="4977994" y="-809427"/>
              <a:ext cx="474345" cy="720089"/>
            </a:xfrm>
            <a:custGeom>
              <a:avLst/>
              <a:gdLst>
                <a:gd name="connsiteX0" fmla="*/ 213360 w 474345"/>
                <a:gd name="connsiteY0" fmla="*/ 0 h 720089"/>
                <a:gd name="connsiteX1" fmla="*/ 953 w 474345"/>
                <a:gd name="connsiteY1" fmla="*/ 0 h 720089"/>
                <a:gd name="connsiteX2" fmla="*/ 261938 w 474345"/>
                <a:gd name="connsiteY2" fmla="*/ 360045 h 720089"/>
                <a:gd name="connsiteX3" fmla="*/ 0 w 474345"/>
                <a:gd name="connsiteY3" fmla="*/ 720090 h 720089"/>
                <a:gd name="connsiteX4" fmla="*/ 211455 w 474345"/>
                <a:gd name="connsiteY4" fmla="*/ 720090 h 720089"/>
                <a:gd name="connsiteX5" fmla="*/ 368618 w 474345"/>
                <a:gd name="connsiteY5" fmla="*/ 505777 h 720089"/>
                <a:gd name="connsiteX6" fmla="*/ 474345 w 474345"/>
                <a:gd name="connsiteY6" fmla="*/ 360045 h 720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74345" h="720089">
                  <a:moveTo>
                    <a:pt x="213360" y="0"/>
                  </a:moveTo>
                  <a:lnTo>
                    <a:pt x="953" y="0"/>
                  </a:lnTo>
                  <a:lnTo>
                    <a:pt x="261938" y="360045"/>
                  </a:lnTo>
                  <a:lnTo>
                    <a:pt x="0" y="720090"/>
                  </a:lnTo>
                  <a:lnTo>
                    <a:pt x="211455" y="720090"/>
                  </a:lnTo>
                  <a:lnTo>
                    <a:pt x="368618" y="505777"/>
                  </a:lnTo>
                  <a:lnTo>
                    <a:pt x="474345" y="360045"/>
                  </a:lnTo>
                  <a:close/>
                </a:path>
              </a:pathLst>
            </a:custGeom>
            <a:grpFill/>
            <a:ln w="9525" cap="flat">
              <a:noFill/>
              <a:prstDash val="solid"/>
              <a:miter/>
            </a:ln>
          </p:spPr>
          <p:txBody>
            <a:bodyPr rtlCol="0" anchor="ctr"/>
            <a:lstStyle/>
            <a:p>
              <a:endParaRPr lang="en-US" dirty="0"/>
            </a:p>
          </p:txBody>
        </p:sp>
        <p:sp>
          <p:nvSpPr>
            <p:cNvPr id="29" name="Freeform: Shape 28">
              <a:extLst>
                <a:ext uri="{FF2B5EF4-FFF2-40B4-BE49-F238E27FC236}">
                  <a16:creationId xmlns:a16="http://schemas.microsoft.com/office/drawing/2014/main" id="{81A85B1B-79FB-497E-8427-70F2E992FD17}"/>
                </a:ext>
              </a:extLst>
            </p:cNvPr>
            <p:cNvSpPr/>
            <p:nvPr/>
          </p:nvSpPr>
          <p:spPr>
            <a:xfrm>
              <a:off x="2931072" y="-828477"/>
              <a:ext cx="1089659" cy="739139"/>
            </a:xfrm>
            <a:custGeom>
              <a:avLst/>
              <a:gdLst>
                <a:gd name="connsiteX0" fmla="*/ 1089660 w 1089659"/>
                <a:gd name="connsiteY0" fmla="*/ 275273 h 739139"/>
                <a:gd name="connsiteX1" fmla="*/ 1089660 w 1089659"/>
                <a:gd name="connsiteY1" fmla="*/ 739140 h 739139"/>
                <a:gd name="connsiteX2" fmla="*/ 906780 w 1089659"/>
                <a:gd name="connsiteY2" fmla="*/ 739140 h 739139"/>
                <a:gd name="connsiteX3" fmla="*/ 906780 w 1089659"/>
                <a:gd name="connsiteY3" fmla="*/ 322898 h 739139"/>
                <a:gd name="connsiteX4" fmla="*/ 777240 w 1089659"/>
                <a:gd name="connsiteY4" fmla="*/ 170498 h 739139"/>
                <a:gd name="connsiteX5" fmla="*/ 636270 w 1089659"/>
                <a:gd name="connsiteY5" fmla="*/ 224790 h 739139"/>
                <a:gd name="connsiteX6" fmla="*/ 636270 w 1089659"/>
                <a:gd name="connsiteY6" fmla="*/ 739140 h 739139"/>
                <a:gd name="connsiteX7" fmla="*/ 453390 w 1089659"/>
                <a:gd name="connsiteY7" fmla="*/ 739140 h 739139"/>
                <a:gd name="connsiteX8" fmla="*/ 453390 w 1089659"/>
                <a:gd name="connsiteY8" fmla="*/ 322898 h 739139"/>
                <a:gd name="connsiteX9" fmla="*/ 323850 w 1089659"/>
                <a:gd name="connsiteY9" fmla="*/ 170498 h 739139"/>
                <a:gd name="connsiteX10" fmla="*/ 182880 w 1089659"/>
                <a:gd name="connsiteY10" fmla="*/ 225742 h 739139"/>
                <a:gd name="connsiteX11" fmla="*/ 182880 w 1089659"/>
                <a:gd name="connsiteY11" fmla="*/ 739140 h 739139"/>
                <a:gd name="connsiteX12" fmla="*/ 0 w 1089659"/>
                <a:gd name="connsiteY12" fmla="*/ 739140 h 739139"/>
                <a:gd name="connsiteX13" fmla="*/ 0 w 1089659"/>
                <a:gd name="connsiteY13" fmla="*/ 18097 h 739139"/>
                <a:gd name="connsiteX14" fmla="*/ 182880 w 1089659"/>
                <a:gd name="connsiteY14" fmla="*/ 18097 h 739139"/>
                <a:gd name="connsiteX15" fmla="*/ 182880 w 1089659"/>
                <a:gd name="connsiteY15" fmla="*/ 122872 h 739139"/>
                <a:gd name="connsiteX16" fmla="*/ 383858 w 1089659"/>
                <a:gd name="connsiteY16" fmla="*/ 0 h 739139"/>
                <a:gd name="connsiteX17" fmla="*/ 607695 w 1089659"/>
                <a:gd name="connsiteY17" fmla="*/ 125730 h 739139"/>
                <a:gd name="connsiteX18" fmla="*/ 837247 w 1089659"/>
                <a:gd name="connsiteY18" fmla="*/ 0 h 739139"/>
                <a:gd name="connsiteX19" fmla="*/ 1089660 w 1089659"/>
                <a:gd name="connsiteY19" fmla="*/ 275273 h 7391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089659" h="739139">
                  <a:moveTo>
                    <a:pt x="1089660" y="275273"/>
                  </a:moveTo>
                  <a:lnTo>
                    <a:pt x="1089660" y="739140"/>
                  </a:lnTo>
                  <a:lnTo>
                    <a:pt x="906780" y="739140"/>
                  </a:lnTo>
                  <a:lnTo>
                    <a:pt x="906780" y="322898"/>
                  </a:lnTo>
                  <a:cubicBezTo>
                    <a:pt x="906780" y="223837"/>
                    <a:pt x="868680" y="170498"/>
                    <a:pt x="777240" y="170498"/>
                  </a:cubicBezTo>
                  <a:cubicBezTo>
                    <a:pt x="681038" y="170498"/>
                    <a:pt x="636270" y="224790"/>
                    <a:pt x="636270" y="224790"/>
                  </a:cubicBezTo>
                  <a:lnTo>
                    <a:pt x="636270" y="739140"/>
                  </a:lnTo>
                  <a:lnTo>
                    <a:pt x="453390" y="739140"/>
                  </a:lnTo>
                  <a:lnTo>
                    <a:pt x="453390" y="322898"/>
                  </a:lnTo>
                  <a:cubicBezTo>
                    <a:pt x="453390" y="223837"/>
                    <a:pt x="415290" y="170498"/>
                    <a:pt x="323850" y="170498"/>
                  </a:cubicBezTo>
                  <a:cubicBezTo>
                    <a:pt x="227647" y="170498"/>
                    <a:pt x="182880" y="225742"/>
                    <a:pt x="182880" y="225742"/>
                  </a:cubicBezTo>
                  <a:lnTo>
                    <a:pt x="182880" y="739140"/>
                  </a:lnTo>
                  <a:lnTo>
                    <a:pt x="0" y="739140"/>
                  </a:lnTo>
                  <a:lnTo>
                    <a:pt x="0" y="18097"/>
                  </a:lnTo>
                  <a:lnTo>
                    <a:pt x="182880" y="18097"/>
                  </a:lnTo>
                  <a:lnTo>
                    <a:pt x="182880" y="122872"/>
                  </a:lnTo>
                  <a:cubicBezTo>
                    <a:pt x="182880" y="122872"/>
                    <a:pt x="236220" y="0"/>
                    <a:pt x="383858" y="0"/>
                  </a:cubicBezTo>
                  <a:cubicBezTo>
                    <a:pt x="557213" y="0"/>
                    <a:pt x="607695" y="125730"/>
                    <a:pt x="607695" y="125730"/>
                  </a:cubicBezTo>
                  <a:cubicBezTo>
                    <a:pt x="607695" y="125730"/>
                    <a:pt x="668655" y="0"/>
                    <a:pt x="837247" y="0"/>
                  </a:cubicBezTo>
                  <a:cubicBezTo>
                    <a:pt x="982980" y="952"/>
                    <a:pt x="1089660" y="101917"/>
                    <a:pt x="1089660" y="275273"/>
                  </a:cubicBezTo>
                  <a:close/>
                </a:path>
              </a:pathLst>
            </a:custGeom>
            <a:grpFill/>
            <a:ln w="9525" cap="flat">
              <a:noFill/>
              <a:prstDash val="solid"/>
              <a:miter/>
            </a:ln>
          </p:spPr>
          <p:txBody>
            <a:bodyPr rtlCol="0" anchor="ctr"/>
            <a:lstStyle/>
            <a:p>
              <a:endParaRPr lang="en-US" dirty="0"/>
            </a:p>
          </p:txBody>
        </p:sp>
        <p:sp>
          <p:nvSpPr>
            <p:cNvPr id="30" name="Freeform: Shape 29">
              <a:extLst>
                <a:ext uri="{FF2B5EF4-FFF2-40B4-BE49-F238E27FC236}">
                  <a16:creationId xmlns:a16="http://schemas.microsoft.com/office/drawing/2014/main" id="{77C25B42-BCBC-45D3-A573-D79CF6E0DE71}"/>
                </a:ext>
              </a:extLst>
            </p:cNvPr>
            <p:cNvSpPr/>
            <p:nvPr/>
          </p:nvSpPr>
          <p:spPr>
            <a:xfrm>
              <a:off x="4159797" y="-827525"/>
              <a:ext cx="692467" cy="756284"/>
            </a:xfrm>
            <a:custGeom>
              <a:avLst/>
              <a:gdLst>
                <a:gd name="connsiteX0" fmla="*/ 509588 w 692467"/>
                <a:gd name="connsiteY0" fmla="*/ 738188 h 756284"/>
                <a:gd name="connsiteX1" fmla="*/ 509588 w 692467"/>
                <a:gd name="connsiteY1" fmla="*/ 640080 h 756284"/>
                <a:gd name="connsiteX2" fmla="*/ 314325 w 692467"/>
                <a:gd name="connsiteY2" fmla="*/ 756285 h 756284"/>
                <a:gd name="connsiteX3" fmla="*/ 0 w 692467"/>
                <a:gd name="connsiteY3" fmla="*/ 378143 h 756284"/>
                <a:gd name="connsiteX4" fmla="*/ 314325 w 692467"/>
                <a:gd name="connsiteY4" fmla="*/ 0 h 756284"/>
                <a:gd name="connsiteX5" fmla="*/ 509588 w 692467"/>
                <a:gd name="connsiteY5" fmla="*/ 117158 h 756284"/>
                <a:gd name="connsiteX6" fmla="*/ 509588 w 692467"/>
                <a:gd name="connsiteY6" fmla="*/ 18098 h 756284"/>
                <a:gd name="connsiteX7" fmla="*/ 692468 w 692467"/>
                <a:gd name="connsiteY7" fmla="*/ 18098 h 756284"/>
                <a:gd name="connsiteX8" fmla="*/ 692468 w 692467"/>
                <a:gd name="connsiteY8" fmla="*/ 739140 h 756284"/>
                <a:gd name="connsiteX9" fmla="*/ 509588 w 692467"/>
                <a:gd name="connsiteY9" fmla="*/ 739140 h 756284"/>
                <a:gd name="connsiteX10" fmla="*/ 509588 w 692467"/>
                <a:gd name="connsiteY10" fmla="*/ 230505 h 756284"/>
                <a:gd name="connsiteX11" fmla="*/ 361950 w 692467"/>
                <a:gd name="connsiteY11" fmla="*/ 170497 h 756284"/>
                <a:gd name="connsiteX12" fmla="*/ 185738 w 692467"/>
                <a:gd name="connsiteY12" fmla="*/ 379095 h 756284"/>
                <a:gd name="connsiteX13" fmla="*/ 361950 w 692467"/>
                <a:gd name="connsiteY13" fmla="*/ 587693 h 756284"/>
                <a:gd name="connsiteX14" fmla="*/ 509588 w 692467"/>
                <a:gd name="connsiteY14" fmla="*/ 526733 h 756284"/>
                <a:gd name="connsiteX15" fmla="*/ 509588 w 692467"/>
                <a:gd name="connsiteY15" fmla="*/ 230505 h 7562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692467" h="756284">
                  <a:moveTo>
                    <a:pt x="509588" y="738188"/>
                  </a:moveTo>
                  <a:lnTo>
                    <a:pt x="509588" y="640080"/>
                  </a:lnTo>
                  <a:cubicBezTo>
                    <a:pt x="509588" y="640080"/>
                    <a:pt x="449580" y="756285"/>
                    <a:pt x="314325" y="756285"/>
                  </a:cubicBezTo>
                  <a:cubicBezTo>
                    <a:pt x="146685" y="756285"/>
                    <a:pt x="0" y="600075"/>
                    <a:pt x="0" y="378143"/>
                  </a:cubicBezTo>
                  <a:cubicBezTo>
                    <a:pt x="0" y="156210"/>
                    <a:pt x="146685" y="0"/>
                    <a:pt x="314325" y="0"/>
                  </a:cubicBezTo>
                  <a:cubicBezTo>
                    <a:pt x="453390" y="0"/>
                    <a:pt x="509588" y="117158"/>
                    <a:pt x="509588" y="117158"/>
                  </a:cubicBezTo>
                  <a:lnTo>
                    <a:pt x="509588" y="18098"/>
                  </a:lnTo>
                  <a:lnTo>
                    <a:pt x="692468" y="18098"/>
                  </a:lnTo>
                  <a:lnTo>
                    <a:pt x="692468" y="739140"/>
                  </a:lnTo>
                  <a:lnTo>
                    <a:pt x="509588" y="739140"/>
                  </a:lnTo>
                  <a:close/>
                  <a:moveTo>
                    <a:pt x="509588" y="230505"/>
                  </a:moveTo>
                  <a:cubicBezTo>
                    <a:pt x="509588" y="230505"/>
                    <a:pt x="466725" y="170497"/>
                    <a:pt x="361950" y="170497"/>
                  </a:cubicBezTo>
                  <a:cubicBezTo>
                    <a:pt x="251460" y="170497"/>
                    <a:pt x="185738" y="260033"/>
                    <a:pt x="185738" y="379095"/>
                  </a:cubicBezTo>
                  <a:cubicBezTo>
                    <a:pt x="185738" y="497205"/>
                    <a:pt x="251460" y="587693"/>
                    <a:pt x="361950" y="587693"/>
                  </a:cubicBezTo>
                  <a:cubicBezTo>
                    <a:pt x="466725" y="587693"/>
                    <a:pt x="509588" y="526733"/>
                    <a:pt x="509588" y="526733"/>
                  </a:cubicBezTo>
                  <a:lnTo>
                    <a:pt x="509588" y="230505"/>
                  </a:lnTo>
                  <a:close/>
                </a:path>
              </a:pathLst>
            </a:custGeom>
            <a:grpFill/>
            <a:ln w="9525" cap="flat">
              <a:noFill/>
              <a:prstDash val="solid"/>
              <a:miter/>
            </a:ln>
          </p:spPr>
          <p:txBody>
            <a:bodyPr rtlCol="0" anchor="ctr"/>
            <a:lstStyle/>
            <a:p>
              <a:endParaRPr lang="en-US" dirty="0"/>
            </a:p>
          </p:txBody>
        </p:sp>
      </p:grpSp>
    </p:spTree>
    <p:extLst>
      <p:ext uri="{BB962C8B-B14F-4D97-AF65-F5344CB8AC3E}">
        <p14:creationId xmlns:p14="http://schemas.microsoft.com/office/powerpoint/2010/main" val="2001643612"/>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pos="288">
          <p15:clr>
            <a:srgbClr val="FBAE40"/>
          </p15:clr>
        </p15:guide>
        <p15:guide id="2" pos="144">
          <p15:clr>
            <a:srgbClr val="FBAE40"/>
          </p15:clr>
        </p15:guide>
        <p15:guide id="3" pos="7392">
          <p15:clr>
            <a:srgbClr val="FBAE40"/>
          </p15:clr>
        </p15:guide>
        <p15:guide id="4" pos="7536">
          <p15:clr>
            <a:srgbClr val="FBAE40"/>
          </p15:clr>
        </p15:guide>
        <p15:guide id="5" orient="horz" pos="288">
          <p15:clr>
            <a:srgbClr val="FBAE40"/>
          </p15:clr>
        </p15:guide>
        <p15:guide id="6" orient="horz" pos="144">
          <p15:clr>
            <a:srgbClr val="FBAE40"/>
          </p15:clr>
        </p15:guide>
        <p15:guide id="7" orient="horz" pos="3744">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1 Line">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AF45909-ACA0-497E-B7C2-1D1B5F478895}"/>
              </a:ext>
            </a:extLst>
          </p:cNvPr>
          <p:cNvSpPr>
            <a:spLocks noGrp="1"/>
          </p:cNvSpPr>
          <p:nvPr>
            <p:ph type="sldNum" sz="quarter" idx="11"/>
          </p:nvPr>
        </p:nvSpPr>
        <p:spPr/>
        <p:txBody>
          <a:bodyPr/>
          <a:lstStyle/>
          <a:p>
            <a:fld id="{C24CE0DD-0081-7A4A-817B-7ACC0C2B4AAB}" type="slidenum">
              <a:rPr lang="en-US" smtClean="0"/>
              <a:pPr/>
              <a:t>‹#›</a:t>
            </a:fld>
            <a:endParaRPr lang="en-US" dirty="0"/>
          </a:p>
        </p:txBody>
      </p:sp>
      <p:sp>
        <p:nvSpPr>
          <p:cNvPr id="8" name="Title 7">
            <a:extLst>
              <a:ext uri="{FF2B5EF4-FFF2-40B4-BE49-F238E27FC236}">
                <a16:creationId xmlns:a16="http://schemas.microsoft.com/office/drawing/2014/main" id="{9ACCD25C-DA1B-45C9-A660-92C9487665DE}"/>
              </a:ext>
            </a:extLst>
          </p:cNvPr>
          <p:cNvSpPr>
            <a:spLocks noGrp="1"/>
          </p:cNvSpPr>
          <p:nvPr>
            <p:ph type="title"/>
          </p:nvPr>
        </p:nvSpPr>
        <p:spPr>
          <a:xfrm>
            <a:off x="457200" y="444889"/>
            <a:ext cx="11277600" cy="615553"/>
          </a:xfrm>
        </p:spPr>
        <p:txBody>
          <a:bodyPr anchor="ctr" anchorCtr="0"/>
          <a:lstStyle>
            <a:lvl1pPr>
              <a:defRPr sz="4000" i="0"/>
            </a:lvl1pPr>
          </a:lstStyle>
          <a:p>
            <a:r>
              <a:rPr lang="en-US"/>
              <a:t>Click to edit Master title style</a:t>
            </a:r>
          </a:p>
        </p:txBody>
      </p:sp>
    </p:spTree>
    <p:extLst>
      <p:ext uri="{BB962C8B-B14F-4D97-AF65-F5344CB8AC3E}">
        <p14:creationId xmlns:p14="http://schemas.microsoft.com/office/powerpoint/2010/main" val="4159938298"/>
      </p:ext>
    </p:extLst>
  </p:cSld>
  <p:clrMapOvr>
    <a:masterClrMapping/>
  </p:clrMapOvr>
  <p:extLst>
    <p:ext uri="{DCECCB84-F9BA-43D5-87BE-67443E8EF086}">
      <p15:sldGuideLst xmlns:p15="http://schemas.microsoft.com/office/powerpoint/2012/main">
        <p15:guide id="1" pos="144">
          <p15:clr>
            <a:srgbClr val="FBAE40"/>
          </p15:clr>
        </p15:guide>
        <p15:guide id="2" pos="288">
          <p15:clr>
            <a:srgbClr val="FBAE40"/>
          </p15:clr>
        </p15:guide>
        <p15:guide id="3" pos="7392">
          <p15:clr>
            <a:srgbClr val="FBAE40"/>
          </p15:clr>
        </p15:guide>
        <p15:guide id="4" pos="7536">
          <p15:clr>
            <a:srgbClr val="FBAE40"/>
          </p15:clr>
        </p15:guide>
        <p15:guide id="5" orient="horz" pos="288">
          <p15:clr>
            <a:srgbClr val="FBAE40"/>
          </p15:clr>
        </p15:guide>
        <p15:guide id="6" orient="horz" pos="144">
          <p15:clr>
            <a:srgbClr val="FBAE40"/>
          </p15:clr>
        </p15:guide>
        <p15:guide id="7" orient="horz" pos="4032">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2 Line">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AF45909-ACA0-497E-B7C2-1D1B5F478895}"/>
              </a:ext>
            </a:extLst>
          </p:cNvPr>
          <p:cNvSpPr>
            <a:spLocks noGrp="1"/>
          </p:cNvSpPr>
          <p:nvPr>
            <p:ph type="sldNum" sz="quarter" idx="11"/>
          </p:nvPr>
        </p:nvSpPr>
        <p:spPr/>
        <p:txBody>
          <a:bodyPr/>
          <a:lstStyle/>
          <a:p>
            <a:fld id="{C24CE0DD-0081-7A4A-817B-7ACC0C2B4AAB}" type="slidenum">
              <a:rPr lang="en-US" smtClean="0"/>
              <a:pPr/>
              <a:t>‹#›</a:t>
            </a:fld>
            <a:endParaRPr lang="en-US" dirty="0"/>
          </a:p>
        </p:txBody>
      </p:sp>
      <p:sp>
        <p:nvSpPr>
          <p:cNvPr id="2" name="Title 1">
            <a:extLst>
              <a:ext uri="{FF2B5EF4-FFF2-40B4-BE49-F238E27FC236}">
                <a16:creationId xmlns:a16="http://schemas.microsoft.com/office/drawing/2014/main" id="{EA75EE15-C254-43DC-B077-8867D2968CA4}"/>
              </a:ext>
            </a:extLst>
          </p:cNvPr>
          <p:cNvSpPr>
            <a:spLocks noGrp="1"/>
          </p:cNvSpPr>
          <p:nvPr>
            <p:ph type="title" hasCustomPrompt="1"/>
          </p:nvPr>
        </p:nvSpPr>
        <p:spPr/>
        <p:txBody>
          <a:bodyPr/>
          <a:lstStyle>
            <a:lvl1pPr>
              <a:defRPr i="0"/>
            </a:lvl1pPr>
          </a:lstStyle>
          <a:p>
            <a:r>
              <a:rPr lang="en-US"/>
              <a:t>Click to edit </a:t>
            </a:r>
            <a:br>
              <a:rPr lang="en-US"/>
            </a:br>
            <a:r>
              <a:rPr lang="en-US"/>
              <a:t>Master title style</a:t>
            </a:r>
          </a:p>
        </p:txBody>
      </p:sp>
    </p:spTree>
    <p:extLst>
      <p:ext uri="{BB962C8B-B14F-4D97-AF65-F5344CB8AC3E}">
        <p14:creationId xmlns:p14="http://schemas.microsoft.com/office/powerpoint/2010/main" val="3627430991"/>
      </p:ext>
    </p:extLst>
  </p:cSld>
  <p:clrMapOvr>
    <a:masterClrMapping/>
  </p:clrMapOvr>
  <p:extLst>
    <p:ext uri="{DCECCB84-F9BA-43D5-87BE-67443E8EF086}">
      <p15:sldGuideLst xmlns:p15="http://schemas.microsoft.com/office/powerpoint/2012/main">
        <p15:guide id="1" pos="144">
          <p15:clr>
            <a:srgbClr val="FBAE40"/>
          </p15:clr>
        </p15:guide>
        <p15:guide id="2" pos="288">
          <p15:clr>
            <a:srgbClr val="FBAE40"/>
          </p15:clr>
        </p15:guide>
        <p15:guide id="3" pos="7392">
          <p15:clr>
            <a:srgbClr val="FBAE40"/>
          </p15:clr>
        </p15:guide>
        <p15:guide id="4" pos="7536">
          <p15:clr>
            <a:srgbClr val="FBAE40"/>
          </p15:clr>
        </p15:guide>
        <p15:guide id="5" orient="horz" pos="288">
          <p15:clr>
            <a:srgbClr val="FBAE40"/>
          </p15:clr>
        </p15:guide>
        <p15:guide id="6" orient="horz" pos="144">
          <p15:clr>
            <a:srgbClr val="FBAE40"/>
          </p15:clr>
        </p15:guide>
        <p15:guide id="7" orient="horz" pos="4032">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1 Line Subtitle">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97BF08D-ADF8-4EC5-B658-5328A20C6890}"/>
              </a:ext>
            </a:extLst>
          </p:cNvPr>
          <p:cNvSpPr>
            <a:spLocks noGrp="1"/>
          </p:cNvSpPr>
          <p:nvPr>
            <p:ph idx="1"/>
          </p:nvPr>
        </p:nvSpPr>
        <p:spPr>
          <a:xfrm>
            <a:off x="458724" y="1076267"/>
            <a:ext cx="11274552" cy="1595309"/>
          </a:xfrm>
        </p:spPr>
        <p:txBody>
          <a:bodyPr>
            <a:spAutoFit/>
          </a:bodyPr>
          <a:lstStyle>
            <a:lvl1pPr algn="l">
              <a:defRPr/>
            </a:lvl1pPr>
            <a:lvl2pPr algn="l">
              <a:defRPr sz="2400"/>
            </a:lvl2pPr>
            <a:lvl3pPr algn="l">
              <a:defRPr sz="1800">
                <a:solidFill>
                  <a:schemeClr val="tx1"/>
                </a:solidFill>
              </a:defRPr>
            </a:lvl3pPr>
            <a:lvl4pPr marL="0" indent="0" algn="l">
              <a:buNone/>
              <a:defRPr sz="1600"/>
            </a:lvl4pPr>
            <a:lvl5pPr marL="0" indent="0" algn="l">
              <a:buNone/>
              <a:defRPr sz="1400">
                <a:solidFill>
                  <a:schemeClr val="bg1">
                    <a:lumMod val="65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E40EB252-2002-4153-9FDD-988D88442409}"/>
              </a:ext>
            </a:extLst>
          </p:cNvPr>
          <p:cNvSpPr>
            <a:spLocks noGrp="1"/>
          </p:cNvSpPr>
          <p:nvPr>
            <p:ph type="sldNum" sz="quarter" idx="12"/>
          </p:nvPr>
        </p:nvSpPr>
        <p:spPr/>
        <p:txBody>
          <a:bodyPr/>
          <a:lstStyle/>
          <a:p>
            <a:fld id="{D4741E74-AF81-4148-9E14-11BBE01D944F}" type="slidenum">
              <a:rPr lang="en-US" smtClean="0"/>
              <a:t>‹#›</a:t>
            </a:fld>
            <a:endParaRPr lang="en-US" dirty="0"/>
          </a:p>
        </p:txBody>
      </p:sp>
      <p:sp>
        <p:nvSpPr>
          <p:cNvPr id="2" name="Title 1">
            <a:extLst>
              <a:ext uri="{FF2B5EF4-FFF2-40B4-BE49-F238E27FC236}">
                <a16:creationId xmlns:a16="http://schemas.microsoft.com/office/drawing/2014/main" id="{B804D29F-FD13-465F-8951-315C9780E48D}"/>
              </a:ext>
            </a:extLst>
          </p:cNvPr>
          <p:cNvSpPr>
            <a:spLocks noGrp="1"/>
          </p:cNvSpPr>
          <p:nvPr>
            <p:ph type="title"/>
          </p:nvPr>
        </p:nvSpPr>
        <p:spPr>
          <a:xfrm>
            <a:off x="457200" y="444889"/>
            <a:ext cx="11277600" cy="615553"/>
          </a:xfrm>
        </p:spPr>
        <p:txBody>
          <a:bodyPr anchor="ctr" anchorCtr="0"/>
          <a:lstStyle>
            <a:lvl1pPr>
              <a:defRPr sz="4000" i="0"/>
            </a:lvl1pPr>
          </a:lstStyle>
          <a:p>
            <a:r>
              <a:rPr lang="en-US"/>
              <a:t>Click to edit Master title style</a:t>
            </a:r>
          </a:p>
        </p:txBody>
      </p:sp>
    </p:spTree>
    <p:extLst>
      <p:ext uri="{BB962C8B-B14F-4D97-AF65-F5344CB8AC3E}">
        <p14:creationId xmlns:p14="http://schemas.microsoft.com/office/powerpoint/2010/main" val="1589412324"/>
      </p:ext>
    </p:extLst>
  </p:cSld>
  <p:clrMapOvr>
    <a:masterClrMapping/>
  </p:clrMapOvr>
  <p:extLst>
    <p:ext uri="{DCECCB84-F9BA-43D5-87BE-67443E8EF086}">
      <p15:sldGuideLst xmlns:p15="http://schemas.microsoft.com/office/powerpoint/2012/main">
        <p15:guide id="1" pos="288">
          <p15:clr>
            <a:srgbClr val="FBAE40"/>
          </p15:clr>
        </p15:guide>
        <p15:guide id="2" pos="144">
          <p15:clr>
            <a:srgbClr val="FBAE40"/>
          </p15:clr>
        </p15:guide>
        <p15:guide id="3" pos="7392">
          <p15:clr>
            <a:srgbClr val="FBAE40"/>
          </p15:clr>
        </p15:guide>
        <p15:guide id="4" pos="7536">
          <p15:clr>
            <a:srgbClr val="FBAE40"/>
          </p15:clr>
        </p15:guide>
        <p15:guide id="5" orient="horz" pos="288">
          <p15:clr>
            <a:srgbClr val="FBAE40"/>
          </p15:clr>
        </p15:guide>
        <p15:guide id="6" orient="horz" pos="144">
          <p15:clr>
            <a:srgbClr val="FBAE40"/>
          </p15:clr>
        </p15:guide>
        <p15:guide id="7" orient="horz" pos="4032">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2 Line Subheader">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E40EB252-2002-4153-9FDD-988D88442409}"/>
              </a:ext>
            </a:extLst>
          </p:cNvPr>
          <p:cNvSpPr>
            <a:spLocks noGrp="1"/>
          </p:cNvSpPr>
          <p:nvPr>
            <p:ph type="sldNum" sz="quarter" idx="12"/>
          </p:nvPr>
        </p:nvSpPr>
        <p:spPr/>
        <p:txBody>
          <a:bodyPr/>
          <a:lstStyle/>
          <a:p>
            <a:fld id="{D4741E74-AF81-4148-9E14-11BBE01D944F}" type="slidenum">
              <a:rPr lang="en-US" smtClean="0"/>
              <a:t>‹#›</a:t>
            </a:fld>
            <a:endParaRPr lang="en-US" dirty="0"/>
          </a:p>
        </p:txBody>
      </p:sp>
      <p:sp>
        <p:nvSpPr>
          <p:cNvPr id="2" name="Title 1">
            <a:extLst>
              <a:ext uri="{FF2B5EF4-FFF2-40B4-BE49-F238E27FC236}">
                <a16:creationId xmlns:a16="http://schemas.microsoft.com/office/drawing/2014/main" id="{44AD4B79-9454-49D2-AC52-CF193552D088}"/>
              </a:ext>
            </a:extLst>
          </p:cNvPr>
          <p:cNvSpPr>
            <a:spLocks noGrp="1"/>
          </p:cNvSpPr>
          <p:nvPr>
            <p:ph type="title" hasCustomPrompt="1"/>
          </p:nvPr>
        </p:nvSpPr>
        <p:spPr/>
        <p:txBody>
          <a:bodyPr/>
          <a:lstStyle>
            <a:lvl1pPr>
              <a:defRPr/>
            </a:lvl1pPr>
          </a:lstStyle>
          <a:p>
            <a:r>
              <a:rPr lang="en-US"/>
              <a:t>Click to edit </a:t>
            </a:r>
            <a:br>
              <a:rPr lang="en-US"/>
            </a:br>
            <a:r>
              <a:rPr lang="en-US"/>
              <a:t>Master title style</a:t>
            </a:r>
          </a:p>
        </p:txBody>
      </p:sp>
      <p:sp>
        <p:nvSpPr>
          <p:cNvPr id="10" name="Content Placeholder 2">
            <a:extLst>
              <a:ext uri="{FF2B5EF4-FFF2-40B4-BE49-F238E27FC236}">
                <a16:creationId xmlns:a16="http://schemas.microsoft.com/office/drawing/2014/main" id="{03CB1A69-F507-4261-80B8-4607BB5DAA8F}"/>
              </a:ext>
            </a:extLst>
          </p:cNvPr>
          <p:cNvSpPr>
            <a:spLocks noGrp="1"/>
          </p:cNvSpPr>
          <p:nvPr>
            <p:ph idx="14"/>
          </p:nvPr>
        </p:nvSpPr>
        <p:spPr>
          <a:xfrm>
            <a:off x="458724" y="1737406"/>
            <a:ext cx="11274552" cy="1595309"/>
          </a:xfrm>
        </p:spPr>
        <p:txBody>
          <a:bodyPr>
            <a:spAutoFit/>
          </a:bodyPr>
          <a:lstStyle>
            <a:lvl1pPr algn="l">
              <a:defRPr/>
            </a:lvl1pPr>
            <a:lvl2pPr algn="l">
              <a:defRPr sz="2400"/>
            </a:lvl2pPr>
            <a:lvl3pPr algn="l">
              <a:defRPr sz="1800">
                <a:solidFill>
                  <a:schemeClr val="tx1"/>
                </a:solidFill>
              </a:defRPr>
            </a:lvl3pPr>
            <a:lvl4pPr marL="0" indent="0" algn="l">
              <a:buNone/>
              <a:defRPr sz="1600"/>
            </a:lvl4pPr>
            <a:lvl5pPr marL="0" indent="0" algn="l">
              <a:buNone/>
              <a:defRPr sz="1400">
                <a:solidFill>
                  <a:schemeClr val="bg1">
                    <a:lumMod val="65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71594337"/>
      </p:ext>
    </p:extLst>
  </p:cSld>
  <p:clrMapOvr>
    <a:masterClrMapping/>
  </p:clrMapOvr>
  <p:extLst>
    <p:ext uri="{DCECCB84-F9BA-43D5-87BE-67443E8EF086}">
      <p15:sldGuideLst xmlns:p15="http://schemas.microsoft.com/office/powerpoint/2012/main">
        <p15:guide id="1" pos="288">
          <p15:clr>
            <a:srgbClr val="FBAE40"/>
          </p15:clr>
        </p15:guide>
        <p15:guide id="2" pos="144">
          <p15:clr>
            <a:srgbClr val="FBAE40"/>
          </p15:clr>
        </p15:guide>
        <p15:guide id="3" pos="7392">
          <p15:clr>
            <a:srgbClr val="FBAE40"/>
          </p15:clr>
        </p15:guide>
        <p15:guide id="4" pos="7536">
          <p15:clr>
            <a:srgbClr val="FBAE40"/>
          </p15:clr>
        </p15:guide>
        <p15:guide id="5" orient="horz" pos="288">
          <p15:clr>
            <a:srgbClr val="FBAE40"/>
          </p15:clr>
        </p15:guide>
        <p15:guide id="6" orient="horz" pos="144">
          <p15:clr>
            <a:srgbClr val="FBAE40"/>
          </p15:clr>
        </p15:guide>
        <p15:guide id="7" orient="horz" pos="4032">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itle 2 Line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97BF08D-ADF8-4EC5-B658-5328A20C6890}"/>
              </a:ext>
            </a:extLst>
          </p:cNvPr>
          <p:cNvSpPr>
            <a:spLocks noGrp="1"/>
          </p:cNvSpPr>
          <p:nvPr>
            <p:ph idx="1"/>
          </p:nvPr>
        </p:nvSpPr>
        <p:spPr/>
        <p:txBody>
          <a:bodyPr l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E40EB252-2002-4153-9FDD-988D88442409}"/>
              </a:ext>
            </a:extLst>
          </p:cNvPr>
          <p:cNvSpPr>
            <a:spLocks noGrp="1"/>
          </p:cNvSpPr>
          <p:nvPr>
            <p:ph type="sldNum" sz="quarter" idx="12"/>
          </p:nvPr>
        </p:nvSpPr>
        <p:spPr/>
        <p:txBody>
          <a:bodyPr/>
          <a:lstStyle/>
          <a:p>
            <a:fld id="{D4741E74-AF81-4148-9E14-11BBE01D944F}" type="slidenum">
              <a:rPr lang="en-US" smtClean="0"/>
              <a:t>‹#›</a:t>
            </a:fld>
            <a:endParaRPr lang="en-US" dirty="0"/>
          </a:p>
        </p:txBody>
      </p:sp>
      <p:sp>
        <p:nvSpPr>
          <p:cNvPr id="2" name="Title 1">
            <a:extLst>
              <a:ext uri="{FF2B5EF4-FFF2-40B4-BE49-F238E27FC236}">
                <a16:creationId xmlns:a16="http://schemas.microsoft.com/office/drawing/2014/main" id="{265C6EEE-2D74-49E2-9EFE-D6C04C314EF8}"/>
              </a:ext>
            </a:extLst>
          </p:cNvPr>
          <p:cNvSpPr>
            <a:spLocks noGrp="1"/>
          </p:cNvSpPr>
          <p:nvPr>
            <p:ph type="title" hasCustomPrompt="1"/>
          </p:nvPr>
        </p:nvSpPr>
        <p:spPr>
          <a:xfrm>
            <a:off x="457200" y="509522"/>
            <a:ext cx="11277600" cy="1138773"/>
          </a:xfrm>
        </p:spPr>
        <p:txBody>
          <a:bodyPr/>
          <a:lstStyle>
            <a:lvl1pPr>
              <a:defRPr sz="4000" i="0"/>
            </a:lvl1pPr>
          </a:lstStyle>
          <a:p>
            <a:r>
              <a:rPr lang="en-US"/>
              <a:t>Click to edit </a:t>
            </a:r>
            <a:br>
              <a:rPr lang="en-US"/>
            </a:br>
            <a:r>
              <a:rPr lang="en-US"/>
              <a:t>Master title style</a:t>
            </a:r>
          </a:p>
        </p:txBody>
      </p:sp>
    </p:spTree>
    <p:extLst>
      <p:ext uri="{BB962C8B-B14F-4D97-AF65-F5344CB8AC3E}">
        <p14:creationId xmlns:p14="http://schemas.microsoft.com/office/powerpoint/2010/main" val="1109692981"/>
      </p:ext>
    </p:extLst>
  </p:cSld>
  <p:clrMapOvr>
    <a:masterClrMapping/>
  </p:clrMapOvr>
  <p:extLst>
    <p:ext uri="{DCECCB84-F9BA-43D5-87BE-67443E8EF086}">
      <p15:sldGuideLst xmlns:p15="http://schemas.microsoft.com/office/powerpoint/2012/main">
        <p15:guide id="1" pos="288">
          <p15:clr>
            <a:srgbClr val="FBAE40"/>
          </p15:clr>
        </p15:guide>
        <p15:guide id="2" pos="144">
          <p15:clr>
            <a:srgbClr val="FBAE40"/>
          </p15:clr>
        </p15:guide>
        <p15:guide id="3" pos="7392">
          <p15:clr>
            <a:srgbClr val="FBAE40"/>
          </p15:clr>
        </p15:guide>
        <p15:guide id="4" pos="7536">
          <p15:clr>
            <a:srgbClr val="FBAE40"/>
          </p15:clr>
        </p15:guide>
        <p15:guide id="5" orient="horz" pos="288">
          <p15:clr>
            <a:srgbClr val="FBAE40"/>
          </p15:clr>
        </p15:guide>
        <p15:guide id="6" orient="horz" pos="144">
          <p15:clr>
            <a:srgbClr val="FBAE40"/>
          </p15:clr>
        </p15:guide>
        <p15:guide id="7" orient="horz" pos="4032">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itle 2 Line Chart Title 1">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AF45909-ACA0-497E-B7C2-1D1B5F478895}"/>
              </a:ext>
            </a:extLst>
          </p:cNvPr>
          <p:cNvSpPr>
            <a:spLocks noGrp="1"/>
          </p:cNvSpPr>
          <p:nvPr>
            <p:ph type="sldNum" sz="quarter" idx="11"/>
          </p:nvPr>
        </p:nvSpPr>
        <p:spPr/>
        <p:txBody>
          <a:bodyPr/>
          <a:lstStyle/>
          <a:p>
            <a:fld id="{C24CE0DD-0081-7A4A-817B-7ACC0C2B4AAB}" type="slidenum">
              <a:rPr lang="en-US" smtClean="0"/>
              <a:pPr/>
              <a:t>‹#›</a:t>
            </a:fld>
            <a:endParaRPr lang="en-US" dirty="0"/>
          </a:p>
        </p:txBody>
      </p:sp>
      <p:sp>
        <p:nvSpPr>
          <p:cNvPr id="2" name="Title 1">
            <a:extLst>
              <a:ext uri="{FF2B5EF4-FFF2-40B4-BE49-F238E27FC236}">
                <a16:creationId xmlns:a16="http://schemas.microsoft.com/office/drawing/2014/main" id="{EA75EE15-C254-43DC-B077-8867D2968CA4}"/>
              </a:ext>
            </a:extLst>
          </p:cNvPr>
          <p:cNvSpPr>
            <a:spLocks noGrp="1"/>
          </p:cNvSpPr>
          <p:nvPr>
            <p:ph type="title" hasCustomPrompt="1"/>
          </p:nvPr>
        </p:nvSpPr>
        <p:spPr>
          <a:xfrm>
            <a:off x="457200" y="509522"/>
            <a:ext cx="11277600" cy="1138773"/>
          </a:xfrm>
        </p:spPr>
        <p:txBody>
          <a:bodyPr/>
          <a:lstStyle>
            <a:lvl1pPr>
              <a:defRPr sz="4000" i="0"/>
            </a:lvl1pPr>
          </a:lstStyle>
          <a:p>
            <a:r>
              <a:rPr lang="en-US"/>
              <a:t>Click to edit </a:t>
            </a:r>
            <a:br>
              <a:rPr lang="en-US"/>
            </a:br>
            <a:r>
              <a:rPr lang="en-US"/>
              <a:t>Master title style</a:t>
            </a:r>
          </a:p>
        </p:txBody>
      </p:sp>
      <p:sp>
        <p:nvSpPr>
          <p:cNvPr id="6" name="Text Placeholder 2">
            <a:extLst>
              <a:ext uri="{FF2B5EF4-FFF2-40B4-BE49-F238E27FC236}">
                <a16:creationId xmlns:a16="http://schemas.microsoft.com/office/drawing/2014/main" id="{E1025CB0-1BD3-4800-A9D9-53A31E01899E}"/>
              </a:ext>
            </a:extLst>
          </p:cNvPr>
          <p:cNvSpPr>
            <a:spLocks noGrp="1"/>
          </p:cNvSpPr>
          <p:nvPr>
            <p:ph idx="12" hasCustomPrompt="1"/>
          </p:nvPr>
        </p:nvSpPr>
        <p:spPr>
          <a:xfrm>
            <a:off x="457203" y="2008803"/>
            <a:ext cx="11277592" cy="193899"/>
          </a:xfrm>
          <a:prstGeom prst="rect">
            <a:avLst/>
          </a:prstGeom>
        </p:spPr>
        <p:txBody>
          <a:bodyPr vert="horz" wrap="square" lIns="0" tIns="0" rIns="0" bIns="0" rtlCol="0">
            <a:spAutoFit/>
          </a:bodyPr>
          <a:lstStyle>
            <a:lvl1pPr algn="ctr">
              <a:defRPr/>
            </a:lvl1pPr>
            <a:lvl2pPr algn="l">
              <a:defRPr/>
            </a:lvl2pPr>
            <a:lvl3pPr algn="ctr">
              <a:defRPr/>
            </a:lvl3pPr>
            <a:lvl5pPr marL="475476">
              <a:buClr>
                <a:schemeClr val="bg1">
                  <a:lumMod val="65000"/>
                </a:schemeClr>
              </a:buClr>
              <a:defRPr/>
            </a:lvl5pPr>
          </a:lstStyle>
          <a:p>
            <a:pPr lvl="1"/>
            <a:r>
              <a:rPr lang="en-US"/>
              <a:t>Click to edit Template text styles</a:t>
            </a:r>
          </a:p>
        </p:txBody>
      </p:sp>
    </p:spTree>
    <p:extLst>
      <p:ext uri="{BB962C8B-B14F-4D97-AF65-F5344CB8AC3E}">
        <p14:creationId xmlns:p14="http://schemas.microsoft.com/office/powerpoint/2010/main" val="2106079719"/>
      </p:ext>
    </p:extLst>
  </p:cSld>
  <p:clrMapOvr>
    <a:masterClrMapping/>
  </p:clrMapOvr>
  <p:extLst>
    <p:ext uri="{DCECCB84-F9BA-43D5-87BE-67443E8EF086}">
      <p15:sldGuideLst xmlns:p15="http://schemas.microsoft.com/office/powerpoint/2012/main">
        <p15:guide id="1" pos="144">
          <p15:clr>
            <a:srgbClr val="FBAE40"/>
          </p15:clr>
        </p15:guide>
        <p15:guide id="2" pos="288">
          <p15:clr>
            <a:srgbClr val="FBAE40"/>
          </p15:clr>
        </p15:guide>
        <p15:guide id="3" pos="7392">
          <p15:clr>
            <a:srgbClr val="FBAE40"/>
          </p15:clr>
        </p15:guide>
        <p15:guide id="4" pos="7536">
          <p15:clr>
            <a:srgbClr val="FBAE40"/>
          </p15:clr>
        </p15:guide>
        <p15:guide id="5" orient="horz" pos="288">
          <p15:clr>
            <a:srgbClr val="FBAE40"/>
          </p15:clr>
        </p15:guide>
        <p15:guide id="6" orient="horz" pos="144">
          <p15:clr>
            <a:srgbClr val="FBAE40"/>
          </p15:clr>
        </p15:guide>
        <p15:guide id="7" orient="horz" pos="4032">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Title 2 Line Chart Title 2">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AF45909-ACA0-497E-B7C2-1D1B5F478895}"/>
              </a:ext>
            </a:extLst>
          </p:cNvPr>
          <p:cNvSpPr>
            <a:spLocks noGrp="1"/>
          </p:cNvSpPr>
          <p:nvPr>
            <p:ph type="sldNum" sz="quarter" idx="11"/>
          </p:nvPr>
        </p:nvSpPr>
        <p:spPr/>
        <p:txBody>
          <a:bodyPr/>
          <a:lstStyle/>
          <a:p>
            <a:fld id="{C24CE0DD-0081-7A4A-817B-7ACC0C2B4AAB}" type="slidenum">
              <a:rPr lang="en-US" smtClean="0"/>
              <a:pPr/>
              <a:t>‹#›</a:t>
            </a:fld>
            <a:endParaRPr lang="en-US" dirty="0"/>
          </a:p>
        </p:txBody>
      </p:sp>
      <p:sp>
        <p:nvSpPr>
          <p:cNvPr id="2" name="Title 1">
            <a:extLst>
              <a:ext uri="{FF2B5EF4-FFF2-40B4-BE49-F238E27FC236}">
                <a16:creationId xmlns:a16="http://schemas.microsoft.com/office/drawing/2014/main" id="{EA75EE15-C254-43DC-B077-8867D2968CA4}"/>
              </a:ext>
            </a:extLst>
          </p:cNvPr>
          <p:cNvSpPr>
            <a:spLocks noGrp="1"/>
          </p:cNvSpPr>
          <p:nvPr>
            <p:ph type="title" hasCustomPrompt="1"/>
          </p:nvPr>
        </p:nvSpPr>
        <p:spPr>
          <a:xfrm>
            <a:off x="457200" y="509522"/>
            <a:ext cx="11277600" cy="1138773"/>
          </a:xfrm>
        </p:spPr>
        <p:txBody>
          <a:bodyPr/>
          <a:lstStyle>
            <a:lvl1pPr>
              <a:defRPr sz="4000" i="0"/>
            </a:lvl1pPr>
          </a:lstStyle>
          <a:p>
            <a:r>
              <a:rPr lang="en-US"/>
              <a:t>Click to edit </a:t>
            </a:r>
            <a:br>
              <a:rPr lang="en-US"/>
            </a:br>
            <a:r>
              <a:rPr lang="en-US"/>
              <a:t>Master title style</a:t>
            </a:r>
          </a:p>
        </p:txBody>
      </p:sp>
      <p:sp>
        <p:nvSpPr>
          <p:cNvPr id="5" name="Text Placeholder 2">
            <a:extLst>
              <a:ext uri="{FF2B5EF4-FFF2-40B4-BE49-F238E27FC236}">
                <a16:creationId xmlns:a16="http://schemas.microsoft.com/office/drawing/2014/main" id="{5CD18B82-ACDC-4A34-9717-7D698C372263}"/>
              </a:ext>
            </a:extLst>
          </p:cNvPr>
          <p:cNvSpPr>
            <a:spLocks noGrp="1"/>
          </p:cNvSpPr>
          <p:nvPr>
            <p:ph idx="1"/>
          </p:nvPr>
        </p:nvSpPr>
        <p:spPr>
          <a:xfrm>
            <a:off x="457200" y="2559430"/>
            <a:ext cx="11277594" cy="3720492"/>
          </a:xfrm>
          <a:prstGeom prst="rect">
            <a:avLst/>
          </a:prstGeom>
        </p:spPr>
        <p:txBody>
          <a:bodyPr vert="horz" lIns="0" tIns="0" rIns="0" bIns="0" rtlCol="0" anchor="ctr" anchorCtr="0">
            <a:noAutofit/>
          </a:bodyPr>
          <a:lstStyle>
            <a:lvl1pPr algn="ctr">
              <a:defRPr b="0">
                <a:solidFill>
                  <a:schemeClr val="tx1"/>
                </a:solidFill>
              </a:defRPr>
            </a:lvl1pPr>
            <a:lvl5pPr marL="475476">
              <a:buClr>
                <a:schemeClr val="bg1">
                  <a:lumMod val="65000"/>
                </a:schemeClr>
              </a:buClr>
              <a:defRPr/>
            </a:lvl5pPr>
          </a:lstStyle>
          <a:p>
            <a:pPr lvl="0"/>
            <a:r>
              <a:rPr lang="en-US"/>
              <a:t>Click to edit Master text styles</a:t>
            </a:r>
          </a:p>
        </p:txBody>
      </p:sp>
      <p:sp>
        <p:nvSpPr>
          <p:cNvPr id="6" name="Text Placeholder 2">
            <a:extLst>
              <a:ext uri="{FF2B5EF4-FFF2-40B4-BE49-F238E27FC236}">
                <a16:creationId xmlns:a16="http://schemas.microsoft.com/office/drawing/2014/main" id="{E1025CB0-1BD3-4800-A9D9-53A31E01899E}"/>
              </a:ext>
            </a:extLst>
          </p:cNvPr>
          <p:cNvSpPr>
            <a:spLocks noGrp="1"/>
          </p:cNvSpPr>
          <p:nvPr>
            <p:ph idx="12" hasCustomPrompt="1"/>
          </p:nvPr>
        </p:nvSpPr>
        <p:spPr>
          <a:xfrm>
            <a:off x="457203" y="2008803"/>
            <a:ext cx="11277592" cy="193899"/>
          </a:xfrm>
          <a:prstGeom prst="rect">
            <a:avLst/>
          </a:prstGeom>
        </p:spPr>
        <p:txBody>
          <a:bodyPr vert="horz" wrap="square" lIns="0" tIns="0" rIns="0" bIns="0" rtlCol="0">
            <a:spAutoFit/>
          </a:bodyPr>
          <a:lstStyle>
            <a:lvl1pPr algn="ctr">
              <a:defRPr/>
            </a:lvl1pPr>
            <a:lvl2pPr algn="l">
              <a:defRPr/>
            </a:lvl2pPr>
            <a:lvl3pPr algn="ctr">
              <a:defRPr/>
            </a:lvl3pPr>
            <a:lvl5pPr marL="475476">
              <a:buClr>
                <a:schemeClr val="bg1">
                  <a:lumMod val="65000"/>
                </a:schemeClr>
              </a:buClr>
              <a:defRPr/>
            </a:lvl5pPr>
          </a:lstStyle>
          <a:p>
            <a:pPr lvl="1"/>
            <a:r>
              <a:rPr lang="en-US"/>
              <a:t>Click to edit Template text styles</a:t>
            </a:r>
          </a:p>
        </p:txBody>
      </p:sp>
    </p:spTree>
    <p:extLst>
      <p:ext uri="{BB962C8B-B14F-4D97-AF65-F5344CB8AC3E}">
        <p14:creationId xmlns:p14="http://schemas.microsoft.com/office/powerpoint/2010/main" val="2039001181"/>
      </p:ext>
    </p:extLst>
  </p:cSld>
  <p:clrMapOvr>
    <a:masterClrMapping/>
  </p:clrMapOvr>
  <p:extLst>
    <p:ext uri="{DCECCB84-F9BA-43D5-87BE-67443E8EF086}">
      <p15:sldGuideLst xmlns:p15="http://schemas.microsoft.com/office/powerpoint/2012/main">
        <p15:guide id="1" pos="144">
          <p15:clr>
            <a:srgbClr val="FBAE40"/>
          </p15:clr>
        </p15:guide>
        <p15:guide id="2" pos="288">
          <p15:clr>
            <a:srgbClr val="FBAE40"/>
          </p15:clr>
        </p15:guide>
        <p15:guide id="3" pos="7392">
          <p15:clr>
            <a:srgbClr val="FBAE40"/>
          </p15:clr>
        </p15:guide>
        <p15:guide id="4" pos="7536">
          <p15:clr>
            <a:srgbClr val="FBAE40"/>
          </p15:clr>
        </p15:guide>
        <p15:guide id="5" orient="horz" pos="288">
          <p15:clr>
            <a:srgbClr val="FBAE40"/>
          </p15:clr>
        </p15:guide>
        <p15:guide id="6" orient="horz" pos="144">
          <p15:clr>
            <a:srgbClr val="FBAE40"/>
          </p15:clr>
        </p15:guide>
        <p15:guide id="7" orient="horz" pos="4032">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Title 2 Line Content Left 1">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E40EB252-2002-4153-9FDD-988D88442409}"/>
              </a:ext>
            </a:extLst>
          </p:cNvPr>
          <p:cNvSpPr>
            <a:spLocks noGrp="1"/>
          </p:cNvSpPr>
          <p:nvPr>
            <p:ph type="sldNum" sz="quarter" idx="12"/>
          </p:nvPr>
        </p:nvSpPr>
        <p:spPr/>
        <p:txBody>
          <a:bodyPr/>
          <a:lstStyle/>
          <a:p>
            <a:fld id="{D4741E74-AF81-4148-9E14-11BBE01D944F}" type="slidenum">
              <a:rPr lang="en-US" smtClean="0"/>
              <a:t>‹#›</a:t>
            </a:fld>
            <a:endParaRPr lang="en-US" dirty="0"/>
          </a:p>
        </p:txBody>
      </p:sp>
      <p:sp>
        <p:nvSpPr>
          <p:cNvPr id="7" name="Text Placeholder 2">
            <a:extLst>
              <a:ext uri="{FF2B5EF4-FFF2-40B4-BE49-F238E27FC236}">
                <a16:creationId xmlns:a16="http://schemas.microsoft.com/office/drawing/2014/main" id="{6565065E-851A-48FF-92F0-3C413BB209E7}"/>
              </a:ext>
            </a:extLst>
          </p:cNvPr>
          <p:cNvSpPr>
            <a:spLocks noGrp="1"/>
          </p:cNvSpPr>
          <p:nvPr>
            <p:ph idx="1" hasCustomPrompt="1"/>
          </p:nvPr>
        </p:nvSpPr>
        <p:spPr>
          <a:xfrm>
            <a:off x="457200" y="1409442"/>
            <a:ext cx="5486400" cy="4039119"/>
          </a:xfrm>
          <a:prstGeom prst="rect">
            <a:avLst/>
          </a:prstGeom>
        </p:spPr>
        <p:txBody>
          <a:bodyPr vert="horz" lIns="0" tIns="45720" rIns="0" bIns="45720" rtlCol="0" anchor="ctr" anchorCtr="0">
            <a:spAutoFit/>
          </a:bodyPr>
          <a:lstStyle>
            <a:lvl1pPr algn="l">
              <a:lnSpc>
                <a:spcPct val="85000"/>
              </a:lnSpc>
              <a:spcAft>
                <a:spcPts val="800"/>
              </a:spcAft>
              <a:defRPr sz="3333" b="0" i="0" spc="-107" baseline="0">
                <a:solidFill>
                  <a:schemeClr val="bg2"/>
                </a:solidFill>
              </a:defRPr>
            </a:lvl1pPr>
            <a:lvl2pPr algn="l">
              <a:lnSpc>
                <a:spcPct val="85000"/>
              </a:lnSpc>
              <a:spcAft>
                <a:spcPts val="800"/>
              </a:spcAft>
              <a:defRPr sz="4267" b="0" i="0" spc="-133" baseline="0">
                <a:solidFill>
                  <a:schemeClr val="bg2"/>
                </a:solidFill>
              </a:defRPr>
            </a:lvl2pPr>
            <a:lvl3pPr algn="l">
              <a:lnSpc>
                <a:spcPct val="85000"/>
              </a:lnSpc>
              <a:spcAft>
                <a:spcPts val="800"/>
              </a:spcAft>
              <a:defRPr sz="3600" b="0" i="0" spc="-200">
                <a:solidFill>
                  <a:schemeClr val="bg2"/>
                </a:solidFill>
              </a:defRPr>
            </a:lvl3pPr>
            <a:lvl4pPr marL="0" indent="0" algn="l">
              <a:buNone/>
              <a:defRPr sz="1867">
                <a:solidFill>
                  <a:schemeClr val="tx1"/>
                </a:solidFill>
              </a:defRPr>
            </a:lvl4pPr>
            <a:lvl5pPr marL="109728" indent="-109728" algn="l">
              <a:buClr>
                <a:schemeClr val="tx2"/>
              </a:buClr>
              <a:buFont typeface="Arial" panose="020B0604020202020204" pitchFamily="34" charset="0"/>
              <a:buChar char="•"/>
              <a:defRPr>
                <a:solidFill>
                  <a:schemeClr val="tx1"/>
                </a:solidFill>
              </a:defRPr>
            </a:lvl5pPr>
          </a:lstStyle>
          <a:p>
            <a:pPr lvl="0"/>
            <a:r>
              <a:rPr lang="en-US" dirty="0"/>
              <a:t>Click to Edit </a:t>
            </a:r>
            <a:br>
              <a:rPr lang="en-US" dirty="0"/>
            </a:br>
            <a:r>
              <a:rPr lang="en-US" dirty="0"/>
              <a:t>Template Title Style</a:t>
            </a:r>
          </a:p>
          <a:p>
            <a:pPr lvl="1"/>
            <a:r>
              <a:rPr lang="en-US" dirty="0"/>
              <a:t>Second </a:t>
            </a:r>
            <a:br>
              <a:rPr lang="en-US" dirty="0"/>
            </a:br>
            <a:r>
              <a:rPr lang="en-US" dirty="0"/>
              <a:t>Level</a:t>
            </a:r>
          </a:p>
          <a:p>
            <a:pPr lvl="2"/>
            <a:r>
              <a:rPr lang="en-US" dirty="0"/>
              <a:t>Third </a:t>
            </a:r>
            <a:br>
              <a:rPr lang="en-US" dirty="0"/>
            </a:br>
            <a:r>
              <a:rPr lang="en-US" dirty="0"/>
              <a:t>Level</a:t>
            </a:r>
          </a:p>
          <a:p>
            <a:pPr lvl="3"/>
            <a:r>
              <a:rPr lang="en-US" dirty="0"/>
              <a:t>Fourth level</a:t>
            </a:r>
          </a:p>
          <a:p>
            <a:pPr lvl="4"/>
            <a:r>
              <a:rPr lang="en-US" dirty="0"/>
              <a:t>Fifth level</a:t>
            </a:r>
          </a:p>
        </p:txBody>
      </p:sp>
    </p:spTree>
    <p:extLst>
      <p:ext uri="{BB962C8B-B14F-4D97-AF65-F5344CB8AC3E}">
        <p14:creationId xmlns:p14="http://schemas.microsoft.com/office/powerpoint/2010/main" val="1102877057"/>
      </p:ext>
    </p:extLst>
  </p:cSld>
  <p:clrMapOvr>
    <a:masterClrMapping/>
  </p:clrMapOvr>
  <p:extLst>
    <p:ext uri="{DCECCB84-F9BA-43D5-87BE-67443E8EF086}">
      <p15:sldGuideLst xmlns:p15="http://schemas.microsoft.com/office/powerpoint/2012/main">
        <p15:guide id="1" pos="288">
          <p15:clr>
            <a:srgbClr val="FBAE40"/>
          </p15:clr>
        </p15:guide>
        <p15:guide id="2" pos="144">
          <p15:clr>
            <a:srgbClr val="FBAE40"/>
          </p15:clr>
        </p15:guide>
        <p15:guide id="3" pos="7392">
          <p15:clr>
            <a:srgbClr val="FBAE40"/>
          </p15:clr>
        </p15:guide>
        <p15:guide id="4" pos="7536">
          <p15:clr>
            <a:srgbClr val="FBAE40"/>
          </p15:clr>
        </p15:guide>
        <p15:guide id="5" orient="horz" pos="288">
          <p15:clr>
            <a:srgbClr val="FBAE40"/>
          </p15:clr>
        </p15:guide>
        <p15:guide id="6" orient="horz" pos="144">
          <p15:clr>
            <a:srgbClr val="FBAE40"/>
          </p15:clr>
        </p15:guide>
        <p15:guide id="7" orient="horz" pos="4032">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Title 2 Line Content Left 2">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E40EB252-2002-4153-9FDD-988D88442409}"/>
              </a:ext>
            </a:extLst>
          </p:cNvPr>
          <p:cNvSpPr>
            <a:spLocks noGrp="1"/>
          </p:cNvSpPr>
          <p:nvPr>
            <p:ph type="sldNum" sz="quarter" idx="12"/>
          </p:nvPr>
        </p:nvSpPr>
        <p:spPr/>
        <p:txBody>
          <a:bodyPr/>
          <a:lstStyle/>
          <a:p>
            <a:fld id="{D4741E74-AF81-4148-9E14-11BBE01D944F}" type="slidenum">
              <a:rPr lang="en-US" smtClean="0"/>
              <a:t>‹#›</a:t>
            </a:fld>
            <a:endParaRPr lang="en-US" dirty="0"/>
          </a:p>
        </p:txBody>
      </p:sp>
      <p:sp>
        <p:nvSpPr>
          <p:cNvPr id="5" name="Text Placeholder 2">
            <a:extLst>
              <a:ext uri="{FF2B5EF4-FFF2-40B4-BE49-F238E27FC236}">
                <a16:creationId xmlns:a16="http://schemas.microsoft.com/office/drawing/2014/main" id="{5F77D1C1-0D0A-40A2-9152-AFB7C138FB40}"/>
              </a:ext>
            </a:extLst>
          </p:cNvPr>
          <p:cNvSpPr>
            <a:spLocks noGrp="1"/>
          </p:cNvSpPr>
          <p:nvPr>
            <p:ph idx="1" hasCustomPrompt="1"/>
          </p:nvPr>
        </p:nvSpPr>
        <p:spPr>
          <a:xfrm>
            <a:off x="457200" y="457202"/>
            <a:ext cx="4572000" cy="5943598"/>
          </a:xfrm>
          <a:prstGeom prst="rect">
            <a:avLst/>
          </a:prstGeom>
        </p:spPr>
        <p:txBody>
          <a:bodyPr vert="horz" lIns="0" tIns="45720" rIns="0" bIns="45720" rtlCol="0" anchor="ctr" anchorCtr="0">
            <a:noAutofit/>
          </a:bodyPr>
          <a:lstStyle>
            <a:lvl1pPr algn="l">
              <a:lnSpc>
                <a:spcPct val="85000"/>
              </a:lnSpc>
              <a:spcAft>
                <a:spcPts val="800"/>
              </a:spcAft>
              <a:defRPr sz="4400" b="0" i="0" spc="-107" baseline="0">
                <a:solidFill>
                  <a:schemeClr val="bg2"/>
                </a:solidFill>
              </a:defRPr>
            </a:lvl1pPr>
            <a:lvl2pPr algn="l">
              <a:defRPr sz="1800" b="1">
                <a:solidFill>
                  <a:schemeClr val="tx1"/>
                </a:solidFill>
              </a:defRPr>
            </a:lvl2pPr>
            <a:lvl3pPr algn="l">
              <a:defRPr sz="1400">
                <a:solidFill>
                  <a:schemeClr val="tx1"/>
                </a:solidFill>
              </a:defRPr>
            </a:lvl3pPr>
            <a:lvl4pPr algn="l">
              <a:defRPr/>
            </a:lvl4pPr>
            <a:lvl5pPr marL="475464" algn="l">
              <a:buClr>
                <a:schemeClr val="bg1">
                  <a:lumMod val="65000"/>
                </a:schemeClr>
              </a:buClr>
              <a:defRPr/>
            </a:lvl5pPr>
          </a:lstStyle>
          <a:p>
            <a:pPr lvl="0"/>
            <a:r>
              <a:rPr lang="en-US"/>
              <a:t>Click to edit </a:t>
            </a:r>
            <a:br>
              <a:rPr lang="en-US"/>
            </a:br>
            <a:r>
              <a:rPr lang="en-US"/>
              <a:t>Template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39050257"/>
      </p:ext>
    </p:extLst>
  </p:cSld>
  <p:clrMapOvr>
    <a:masterClrMapping/>
  </p:clrMapOvr>
  <p:extLst>
    <p:ext uri="{DCECCB84-F9BA-43D5-87BE-67443E8EF086}">
      <p15:sldGuideLst xmlns:p15="http://schemas.microsoft.com/office/powerpoint/2012/main">
        <p15:guide id="1" pos="288">
          <p15:clr>
            <a:srgbClr val="FBAE40"/>
          </p15:clr>
        </p15:guide>
        <p15:guide id="2" pos="144">
          <p15:clr>
            <a:srgbClr val="FBAE40"/>
          </p15:clr>
        </p15:guide>
        <p15:guide id="3" pos="7392">
          <p15:clr>
            <a:srgbClr val="FBAE40"/>
          </p15:clr>
        </p15:guide>
        <p15:guide id="4" pos="7536">
          <p15:clr>
            <a:srgbClr val="FBAE40"/>
          </p15:clr>
        </p15:guide>
        <p15:guide id="5" orient="horz" pos="288">
          <p15:clr>
            <a:srgbClr val="FBAE40"/>
          </p15:clr>
        </p15:guide>
        <p15:guide id="6" orient="horz" pos="144">
          <p15:clr>
            <a:srgbClr val="FBAE40"/>
          </p15:clr>
        </p15:guide>
        <p15:guide id="7" orient="horz" pos="4032">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p:cSld name="1_Title 2 Line Content Left 2">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E40EB252-2002-4153-9FDD-988D88442409}"/>
              </a:ext>
            </a:extLst>
          </p:cNvPr>
          <p:cNvSpPr>
            <a:spLocks noGrp="1"/>
          </p:cNvSpPr>
          <p:nvPr>
            <p:ph type="sldNum" sz="quarter" idx="12"/>
          </p:nvPr>
        </p:nvSpPr>
        <p:spPr/>
        <p:txBody>
          <a:bodyPr/>
          <a:lstStyle/>
          <a:p>
            <a:fld id="{D4741E74-AF81-4148-9E14-11BBE01D944F}" type="slidenum">
              <a:rPr lang="en-US" smtClean="0"/>
              <a:t>‹#›</a:t>
            </a:fld>
            <a:endParaRPr lang="en-US" dirty="0"/>
          </a:p>
        </p:txBody>
      </p:sp>
      <p:grpSp>
        <p:nvGrpSpPr>
          <p:cNvPr id="7" name="Group 6">
            <a:extLst>
              <a:ext uri="{FF2B5EF4-FFF2-40B4-BE49-F238E27FC236}">
                <a16:creationId xmlns:a16="http://schemas.microsoft.com/office/drawing/2014/main" id="{EF094B4D-3008-4855-8B57-135BA3528DFE}"/>
              </a:ext>
            </a:extLst>
          </p:cNvPr>
          <p:cNvGrpSpPr>
            <a:grpSpLocks noChangeAspect="1"/>
          </p:cNvGrpSpPr>
          <p:nvPr/>
        </p:nvGrpSpPr>
        <p:grpSpPr>
          <a:xfrm>
            <a:off x="3896348" y="6494246"/>
            <a:ext cx="1066177" cy="135154"/>
            <a:chOff x="2931072" y="-829430"/>
            <a:chExt cx="6003607" cy="761048"/>
          </a:xfrm>
        </p:grpSpPr>
        <p:sp>
          <p:nvSpPr>
            <p:cNvPr id="8" name="Freeform: Shape 7">
              <a:extLst>
                <a:ext uri="{FF2B5EF4-FFF2-40B4-BE49-F238E27FC236}">
                  <a16:creationId xmlns:a16="http://schemas.microsoft.com/office/drawing/2014/main" id="{A14CF801-689B-4469-B6ED-4D6BFBB2E292}"/>
                </a:ext>
              </a:extLst>
            </p:cNvPr>
            <p:cNvSpPr/>
            <p:nvPr/>
          </p:nvSpPr>
          <p:spPr>
            <a:xfrm>
              <a:off x="8294599" y="-826572"/>
              <a:ext cx="640080" cy="758190"/>
            </a:xfrm>
            <a:custGeom>
              <a:avLst/>
              <a:gdLst>
                <a:gd name="connsiteX0" fmla="*/ 100965 w 640080"/>
                <a:gd name="connsiteY0" fmla="*/ 493395 h 758190"/>
                <a:gd name="connsiteX1" fmla="*/ 318135 w 640080"/>
                <a:gd name="connsiteY1" fmla="*/ 597218 h 758190"/>
                <a:gd name="connsiteX2" fmla="*/ 455295 w 640080"/>
                <a:gd name="connsiteY2" fmla="*/ 531495 h 758190"/>
                <a:gd name="connsiteX3" fmla="*/ 312420 w 640080"/>
                <a:gd name="connsiteY3" fmla="*/ 452438 h 758190"/>
                <a:gd name="connsiteX4" fmla="*/ 44768 w 640080"/>
                <a:gd name="connsiteY4" fmla="*/ 224790 h 758190"/>
                <a:gd name="connsiteX5" fmla="*/ 355283 w 640080"/>
                <a:gd name="connsiteY5" fmla="*/ 0 h 758190"/>
                <a:gd name="connsiteX6" fmla="*/ 625793 w 640080"/>
                <a:gd name="connsiteY6" fmla="*/ 88583 h 758190"/>
                <a:gd name="connsiteX7" fmla="*/ 534353 w 640080"/>
                <a:gd name="connsiteY7" fmla="*/ 221932 h 758190"/>
                <a:gd name="connsiteX8" fmla="*/ 355283 w 640080"/>
                <a:gd name="connsiteY8" fmla="*/ 160020 h 758190"/>
                <a:gd name="connsiteX9" fmla="*/ 224790 w 640080"/>
                <a:gd name="connsiteY9" fmla="*/ 228600 h 758190"/>
                <a:gd name="connsiteX10" fmla="*/ 395288 w 640080"/>
                <a:gd name="connsiteY10" fmla="*/ 309563 h 758190"/>
                <a:gd name="connsiteX11" fmla="*/ 640080 w 640080"/>
                <a:gd name="connsiteY11" fmla="*/ 536257 h 758190"/>
                <a:gd name="connsiteX12" fmla="*/ 325755 w 640080"/>
                <a:gd name="connsiteY12" fmla="*/ 758190 h 758190"/>
                <a:gd name="connsiteX13" fmla="*/ 0 w 640080"/>
                <a:gd name="connsiteY13" fmla="*/ 627697 h 758190"/>
                <a:gd name="connsiteX14" fmla="*/ 100965 w 640080"/>
                <a:gd name="connsiteY14" fmla="*/ 493395 h 7581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640080" h="758190">
                  <a:moveTo>
                    <a:pt x="100965" y="493395"/>
                  </a:moveTo>
                  <a:cubicBezTo>
                    <a:pt x="100965" y="493395"/>
                    <a:pt x="197168" y="597218"/>
                    <a:pt x="318135" y="597218"/>
                  </a:cubicBezTo>
                  <a:cubicBezTo>
                    <a:pt x="392430" y="597218"/>
                    <a:pt x="455295" y="576263"/>
                    <a:pt x="455295" y="531495"/>
                  </a:cubicBezTo>
                  <a:cubicBezTo>
                    <a:pt x="455295" y="484822"/>
                    <a:pt x="421958" y="475297"/>
                    <a:pt x="312420" y="452438"/>
                  </a:cubicBezTo>
                  <a:cubicBezTo>
                    <a:pt x="169545" y="421957"/>
                    <a:pt x="44768" y="360997"/>
                    <a:pt x="44768" y="224790"/>
                  </a:cubicBezTo>
                  <a:cubicBezTo>
                    <a:pt x="44768" y="112395"/>
                    <a:pt x="157163" y="0"/>
                    <a:pt x="355283" y="0"/>
                  </a:cubicBezTo>
                  <a:cubicBezTo>
                    <a:pt x="518160" y="0"/>
                    <a:pt x="625793" y="88583"/>
                    <a:pt x="625793" y="88583"/>
                  </a:cubicBezTo>
                  <a:lnTo>
                    <a:pt x="534353" y="221932"/>
                  </a:lnTo>
                  <a:cubicBezTo>
                    <a:pt x="534353" y="221932"/>
                    <a:pt x="452438" y="160020"/>
                    <a:pt x="355283" y="160020"/>
                  </a:cubicBezTo>
                  <a:cubicBezTo>
                    <a:pt x="286703" y="160020"/>
                    <a:pt x="224790" y="183832"/>
                    <a:pt x="224790" y="228600"/>
                  </a:cubicBezTo>
                  <a:cubicBezTo>
                    <a:pt x="224790" y="272415"/>
                    <a:pt x="273368" y="282893"/>
                    <a:pt x="395288" y="309563"/>
                  </a:cubicBezTo>
                  <a:cubicBezTo>
                    <a:pt x="538163" y="340043"/>
                    <a:pt x="640080" y="386715"/>
                    <a:pt x="640080" y="536257"/>
                  </a:cubicBezTo>
                  <a:cubicBezTo>
                    <a:pt x="640080" y="659130"/>
                    <a:pt x="509588" y="758190"/>
                    <a:pt x="325755" y="758190"/>
                  </a:cubicBezTo>
                  <a:cubicBezTo>
                    <a:pt x="114300" y="758190"/>
                    <a:pt x="0" y="627697"/>
                    <a:pt x="0" y="627697"/>
                  </a:cubicBezTo>
                  <a:lnTo>
                    <a:pt x="100965" y="493395"/>
                  </a:lnTo>
                  <a:close/>
                </a:path>
              </a:pathLst>
            </a:custGeom>
            <a:solidFill>
              <a:schemeClr val="bg2"/>
            </a:solidFill>
            <a:ln w="9525" cap="flat">
              <a:noFill/>
              <a:prstDash val="solid"/>
              <a:miter/>
            </a:ln>
          </p:spPr>
          <p:txBody>
            <a:bodyPr rtlCol="0" anchor="ctr"/>
            <a:lstStyle/>
            <a:p>
              <a:endParaRPr lang="en-US" dirty="0"/>
            </a:p>
          </p:txBody>
        </p:sp>
        <p:sp>
          <p:nvSpPr>
            <p:cNvPr id="9" name="Freeform: Shape 8">
              <a:extLst>
                <a:ext uri="{FF2B5EF4-FFF2-40B4-BE49-F238E27FC236}">
                  <a16:creationId xmlns:a16="http://schemas.microsoft.com/office/drawing/2014/main" id="{00B63F58-8C3F-4B44-B0B7-F6002F92A131}"/>
                </a:ext>
              </a:extLst>
            </p:cNvPr>
            <p:cNvSpPr/>
            <p:nvPr/>
          </p:nvSpPr>
          <p:spPr>
            <a:xfrm>
              <a:off x="7506882" y="-809427"/>
              <a:ext cx="649604" cy="737235"/>
            </a:xfrm>
            <a:custGeom>
              <a:avLst/>
              <a:gdLst>
                <a:gd name="connsiteX0" fmla="*/ 0 w 649604"/>
                <a:gd name="connsiteY0" fmla="*/ 465773 h 737235"/>
                <a:gd name="connsiteX1" fmla="*/ 0 w 649604"/>
                <a:gd name="connsiteY1" fmla="*/ 0 h 737235"/>
                <a:gd name="connsiteX2" fmla="*/ 181927 w 649604"/>
                <a:gd name="connsiteY2" fmla="*/ 0 h 737235"/>
                <a:gd name="connsiteX3" fmla="*/ 181927 w 649604"/>
                <a:gd name="connsiteY3" fmla="*/ 415290 h 737235"/>
                <a:gd name="connsiteX4" fmla="*/ 324802 w 649604"/>
                <a:gd name="connsiteY4" fmla="*/ 566737 h 737235"/>
                <a:gd name="connsiteX5" fmla="*/ 467677 w 649604"/>
                <a:gd name="connsiteY5" fmla="*/ 501015 h 737235"/>
                <a:gd name="connsiteX6" fmla="*/ 467677 w 649604"/>
                <a:gd name="connsiteY6" fmla="*/ 0 h 737235"/>
                <a:gd name="connsiteX7" fmla="*/ 649605 w 649604"/>
                <a:gd name="connsiteY7" fmla="*/ 0 h 737235"/>
                <a:gd name="connsiteX8" fmla="*/ 649605 w 649604"/>
                <a:gd name="connsiteY8" fmla="*/ 721043 h 737235"/>
                <a:gd name="connsiteX9" fmla="*/ 467677 w 649604"/>
                <a:gd name="connsiteY9" fmla="*/ 721043 h 737235"/>
                <a:gd name="connsiteX10" fmla="*/ 467677 w 649604"/>
                <a:gd name="connsiteY10" fmla="*/ 614362 h 737235"/>
                <a:gd name="connsiteX11" fmla="*/ 264795 w 649604"/>
                <a:gd name="connsiteY11" fmla="*/ 737235 h 737235"/>
                <a:gd name="connsiteX12" fmla="*/ 0 w 649604"/>
                <a:gd name="connsiteY12" fmla="*/ 465773 h 737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49604" h="737235">
                  <a:moveTo>
                    <a:pt x="0" y="465773"/>
                  </a:moveTo>
                  <a:lnTo>
                    <a:pt x="0" y="0"/>
                  </a:lnTo>
                  <a:lnTo>
                    <a:pt x="181927" y="0"/>
                  </a:lnTo>
                  <a:lnTo>
                    <a:pt x="181927" y="415290"/>
                  </a:lnTo>
                  <a:cubicBezTo>
                    <a:pt x="181927" y="521017"/>
                    <a:pt x="232410" y="566737"/>
                    <a:pt x="324802" y="566737"/>
                  </a:cubicBezTo>
                  <a:cubicBezTo>
                    <a:pt x="419100" y="566737"/>
                    <a:pt x="467677" y="501015"/>
                    <a:pt x="467677" y="501015"/>
                  </a:cubicBezTo>
                  <a:lnTo>
                    <a:pt x="467677" y="0"/>
                  </a:lnTo>
                  <a:lnTo>
                    <a:pt x="649605" y="0"/>
                  </a:lnTo>
                  <a:lnTo>
                    <a:pt x="649605" y="721043"/>
                  </a:lnTo>
                  <a:lnTo>
                    <a:pt x="467677" y="721043"/>
                  </a:lnTo>
                  <a:lnTo>
                    <a:pt x="467677" y="614362"/>
                  </a:lnTo>
                  <a:cubicBezTo>
                    <a:pt x="467677" y="614362"/>
                    <a:pt x="411480" y="737235"/>
                    <a:pt x="264795" y="737235"/>
                  </a:cubicBezTo>
                  <a:cubicBezTo>
                    <a:pt x="125730" y="737235"/>
                    <a:pt x="0" y="638175"/>
                    <a:pt x="0" y="465773"/>
                  </a:cubicBezTo>
                  <a:close/>
                </a:path>
              </a:pathLst>
            </a:custGeom>
            <a:solidFill>
              <a:schemeClr val="bg2"/>
            </a:solidFill>
            <a:ln w="9525" cap="flat">
              <a:noFill/>
              <a:prstDash val="solid"/>
              <a:miter/>
            </a:ln>
          </p:spPr>
          <p:txBody>
            <a:bodyPr rtlCol="0" anchor="ctr"/>
            <a:lstStyle/>
            <a:p>
              <a:endParaRPr lang="en-US" dirty="0"/>
            </a:p>
          </p:txBody>
        </p:sp>
        <p:sp>
          <p:nvSpPr>
            <p:cNvPr id="10" name="Freeform: Shape 9">
              <a:extLst>
                <a:ext uri="{FF2B5EF4-FFF2-40B4-BE49-F238E27FC236}">
                  <a16:creationId xmlns:a16="http://schemas.microsoft.com/office/drawing/2014/main" id="{4220D36E-6462-4F5E-89E1-0D34C06509D9}"/>
                </a:ext>
              </a:extLst>
            </p:cNvPr>
            <p:cNvSpPr/>
            <p:nvPr/>
          </p:nvSpPr>
          <p:spPr>
            <a:xfrm>
              <a:off x="6234341" y="-829430"/>
              <a:ext cx="1089660" cy="740092"/>
            </a:xfrm>
            <a:custGeom>
              <a:avLst/>
              <a:gdLst>
                <a:gd name="connsiteX0" fmla="*/ 1089660 w 1089660"/>
                <a:gd name="connsiteY0" fmla="*/ 276225 h 740092"/>
                <a:gd name="connsiteX1" fmla="*/ 1089660 w 1089660"/>
                <a:gd name="connsiteY1" fmla="*/ 740093 h 740092"/>
                <a:gd name="connsiteX2" fmla="*/ 906780 w 1089660"/>
                <a:gd name="connsiteY2" fmla="*/ 740093 h 740092"/>
                <a:gd name="connsiteX3" fmla="*/ 906780 w 1089660"/>
                <a:gd name="connsiteY3" fmla="*/ 323850 h 740092"/>
                <a:gd name="connsiteX4" fmla="*/ 777240 w 1089660"/>
                <a:gd name="connsiteY4" fmla="*/ 171450 h 740092"/>
                <a:gd name="connsiteX5" fmla="*/ 636270 w 1089660"/>
                <a:gd name="connsiteY5" fmla="*/ 226695 h 740092"/>
                <a:gd name="connsiteX6" fmla="*/ 636270 w 1089660"/>
                <a:gd name="connsiteY6" fmla="*/ 740093 h 740092"/>
                <a:gd name="connsiteX7" fmla="*/ 453390 w 1089660"/>
                <a:gd name="connsiteY7" fmla="*/ 740093 h 740092"/>
                <a:gd name="connsiteX8" fmla="*/ 453390 w 1089660"/>
                <a:gd name="connsiteY8" fmla="*/ 323850 h 740092"/>
                <a:gd name="connsiteX9" fmla="*/ 323850 w 1089660"/>
                <a:gd name="connsiteY9" fmla="*/ 171450 h 740092"/>
                <a:gd name="connsiteX10" fmla="*/ 182880 w 1089660"/>
                <a:gd name="connsiteY10" fmla="*/ 226695 h 740092"/>
                <a:gd name="connsiteX11" fmla="*/ 182880 w 1089660"/>
                <a:gd name="connsiteY11" fmla="*/ 740093 h 740092"/>
                <a:gd name="connsiteX12" fmla="*/ 0 w 1089660"/>
                <a:gd name="connsiteY12" fmla="*/ 740093 h 740092"/>
                <a:gd name="connsiteX13" fmla="*/ 0 w 1089660"/>
                <a:gd name="connsiteY13" fmla="*/ 19050 h 740092"/>
                <a:gd name="connsiteX14" fmla="*/ 182880 w 1089660"/>
                <a:gd name="connsiteY14" fmla="*/ 19050 h 740092"/>
                <a:gd name="connsiteX15" fmla="*/ 182880 w 1089660"/>
                <a:gd name="connsiteY15" fmla="*/ 123825 h 740092"/>
                <a:gd name="connsiteX16" fmla="*/ 382905 w 1089660"/>
                <a:gd name="connsiteY16" fmla="*/ 0 h 740092"/>
                <a:gd name="connsiteX17" fmla="*/ 606743 w 1089660"/>
                <a:gd name="connsiteY17" fmla="*/ 125730 h 740092"/>
                <a:gd name="connsiteX18" fmla="*/ 836295 w 1089660"/>
                <a:gd name="connsiteY18" fmla="*/ 0 h 740092"/>
                <a:gd name="connsiteX19" fmla="*/ 1089660 w 1089660"/>
                <a:gd name="connsiteY19" fmla="*/ 276225 h 7400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089660" h="740092">
                  <a:moveTo>
                    <a:pt x="1089660" y="276225"/>
                  </a:moveTo>
                  <a:lnTo>
                    <a:pt x="1089660" y="740093"/>
                  </a:lnTo>
                  <a:lnTo>
                    <a:pt x="906780" y="740093"/>
                  </a:lnTo>
                  <a:lnTo>
                    <a:pt x="906780" y="323850"/>
                  </a:lnTo>
                  <a:cubicBezTo>
                    <a:pt x="906780" y="224790"/>
                    <a:pt x="868680" y="171450"/>
                    <a:pt x="777240" y="171450"/>
                  </a:cubicBezTo>
                  <a:cubicBezTo>
                    <a:pt x="681038" y="171450"/>
                    <a:pt x="636270" y="226695"/>
                    <a:pt x="636270" y="226695"/>
                  </a:cubicBezTo>
                  <a:lnTo>
                    <a:pt x="636270" y="740093"/>
                  </a:lnTo>
                  <a:lnTo>
                    <a:pt x="453390" y="740093"/>
                  </a:lnTo>
                  <a:lnTo>
                    <a:pt x="453390" y="323850"/>
                  </a:lnTo>
                  <a:cubicBezTo>
                    <a:pt x="453390" y="224790"/>
                    <a:pt x="415290" y="171450"/>
                    <a:pt x="323850" y="171450"/>
                  </a:cubicBezTo>
                  <a:cubicBezTo>
                    <a:pt x="227648" y="171450"/>
                    <a:pt x="182880" y="226695"/>
                    <a:pt x="182880" y="226695"/>
                  </a:cubicBezTo>
                  <a:lnTo>
                    <a:pt x="182880" y="740093"/>
                  </a:lnTo>
                  <a:lnTo>
                    <a:pt x="0" y="740093"/>
                  </a:lnTo>
                  <a:lnTo>
                    <a:pt x="0" y="19050"/>
                  </a:lnTo>
                  <a:lnTo>
                    <a:pt x="182880" y="19050"/>
                  </a:lnTo>
                  <a:lnTo>
                    <a:pt x="182880" y="123825"/>
                  </a:lnTo>
                  <a:cubicBezTo>
                    <a:pt x="182880" y="123825"/>
                    <a:pt x="235268" y="0"/>
                    <a:pt x="382905" y="0"/>
                  </a:cubicBezTo>
                  <a:cubicBezTo>
                    <a:pt x="556260" y="0"/>
                    <a:pt x="606743" y="125730"/>
                    <a:pt x="606743" y="125730"/>
                  </a:cubicBezTo>
                  <a:cubicBezTo>
                    <a:pt x="606743" y="125730"/>
                    <a:pt x="667703" y="0"/>
                    <a:pt x="836295" y="0"/>
                  </a:cubicBezTo>
                  <a:cubicBezTo>
                    <a:pt x="982980" y="1905"/>
                    <a:pt x="1089660" y="102870"/>
                    <a:pt x="1089660" y="276225"/>
                  </a:cubicBezTo>
                  <a:close/>
                </a:path>
              </a:pathLst>
            </a:custGeom>
            <a:solidFill>
              <a:schemeClr val="bg2"/>
            </a:solidFill>
            <a:ln w="9525" cap="flat">
              <a:noFill/>
              <a:prstDash val="solid"/>
              <a:miter/>
            </a:ln>
          </p:spPr>
          <p:txBody>
            <a:bodyPr rtlCol="0" anchor="ctr"/>
            <a:lstStyle/>
            <a:p>
              <a:endParaRPr lang="en-US" dirty="0"/>
            </a:p>
          </p:txBody>
        </p:sp>
        <p:sp>
          <p:nvSpPr>
            <p:cNvPr id="11" name="Freeform: Shape 10">
              <a:extLst>
                <a:ext uri="{FF2B5EF4-FFF2-40B4-BE49-F238E27FC236}">
                  <a16:creationId xmlns:a16="http://schemas.microsoft.com/office/drawing/2014/main" id="{23B55852-84C1-40A1-83E6-0059A832E047}"/>
                </a:ext>
              </a:extLst>
            </p:cNvPr>
            <p:cNvSpPr/>
            <p:nvPr/>
          </p:nvSpPr>
          <p:spPr>
            <a:xfrm>
              <a:off x="5841912" y="-809427"/>
              <a:ext cx="182879" cy="721042"/>
            </a:xfrm>
            <a:custGeom>
              <a:avLst/>
              <a:gdLst>
                <a:gd name="connsiteX0" fmla="*/ 0 w 182879"/>
                <a:gd name="connsiteY0" fmla="*/ 0 h 721042"/>
                <a:gd name="connsiteX1" fmla="*/ 182880 w 182879"/>
                <a:gd name="connsiteY1" fmla="*/ 0 h 721042"/>
                <a:gd name="connsiteX2" fmla="*/ 182880 w 182879"/>
                <a:gd name="connsiteY2" fmla="*/ 721043 h 721042"/>
                <a:gd name="connsiteX3" fmla="*/ 0 w 182879"/>
                <a:gd name="connsiteY3" fmla="*/ 721043 h 721042"/>
              </a:gdLst>
              <a:ahLst/>
              <a:cxnLst>
                <a:cxn ang="0">
                  <a:pos x="connsiteX0" y="connsiteY0"/>
                </a:cxn>
                <a:cxn ang="0">
                  <a:pos x="connsiteX1" y="connsiteY1"/>
                </a:cxn>
                <a:cxn ang="0">
                  <a:pos x="connsiteX2" y="connsiteY2"/>
                </a:cxn>
                <a:cxn ang="0">
                  <a:pos x="connsiteX3" y="connsiteY3"/>
                </a:cxn>
              </a:cxnLst>
              <a:rect l="l" t="t" r="r" b="b"/>
              <a:pathLst>
                <a:path w="182879" h="721042">
                  <a:moveTo>
                    <a:pt x="0" y="0"/>
                  </a:moveTo>
                  <a:lnTo>
                    <a:pt x="182880" y="0"/>
                  </a:lnTo>
                  <a:lnTo>
                    <a:pt x="182880" y="721043"/>
                  </a:lnTo>
                  <a:lnTo>
                    <a:pt x="0" y="721043"/>
                  </a:lnTo>
                  <a:close/>
                </a:path>
              </a:pathLst>
            </a:custGeom>
            <a:solidFill>
              <a:schemeClr val="bg2"/>
            </a:solidFill>
            <a:ln w="9525" cap="flat">
              <a:noFill/>
              <a:prstDash val="solid"/>
              <a:miter/>
            </a:ln>
          </p:spPr>
          <p:txBody>
            <a:bodyPr rtlCol="0" anchor="ctr"/>
            <a:lstStyle/>
            <a:p>
              <a:endParaRPr lang="en-US" dirty="0"/>
            </a:p>
          </p:txBody>
        </p:sp>
        <p:sp>
          <p:nvSpPr>
            <p:cNvPr id="12" name="Freeform: Shape 11">
              <a:extLst>
                <a:ext uri="{FF2B5EF4-FFF2-40B4-BE49-F238E27FC236}">
                  <a16:creationId xmlns:a16="http://schemas.microsoft.com/office/drawing/2014/main" id="{D48AD716-F6D3-4707-81D9-29A03D699BF3}"/>
                </a:ext>
              </a:extLst>
            </p:cNvPr>
            <p:cNvSpPr/>
            <p:nvPr/>
          </p:nvSpPr>
          <p:spPr>
            <a:xfrm>
              <a:off x="5406619" y="-365563"/>
              <a:ext cx="306705" cy="276225"/>
            </a:xfrm>
            <a:custGeom>
              <a:avLst/>
              <a:gdLst>
                <a:gd name="connsiteX0" fmla="*/ 106680 w 306705"/>
                <a:gd name="connsiteY0" fmla="*/ 0 h 276225"/>
                <a:gd name="connsiteX1" fmla="*/ 306705 w 306705"/>
                <a:gd name="connsiteY1" fmla="*/ 276225 h 276225"/>
                <a:gd name="connsiteX2" fmla="*/ 93345 w 306705"/>
                <a:gd name="connsiteY2" fmla="*/ 276225 h 276225"/>
                <a:gd name="connsiteX3" fmla="*/ 0 w 306705"/>
                <a:gd name="connsiteY3" fmla="*/ 147638 h 276225"/>
              </a:gdLst>
              <a:ahLst/>
              <a:cxnLst>
                <a:cxn ang="0">
                  <a:pos x="connsiteX0" y="connsiteY0"/>
                </a:cxn>
                <a:cxn ang="0">
                  <a:pos x="connsiteX1" y="connsiteY1"/>
                </a:cxn>
                <a:cxn ang="0">
                  <a:pos x="connsiteX2" y="connsiteY2"/>
                </a:cxn>
                <a:cxn ang="0">
                  <a:pos x="connsiteX3" y="connsiteY3"/>
                </a:cxn>
              </a:cxnLst>
              <a:rect l="l" t="t" r="r" b="b"/>
              <a:pathLst>
                <a:path w="306705" h="276225">
                  <a:moveTo>
                    <a:pt x="106680" y="0"/>
                  </a:moveTo>
                  <a:lnTo>
                    <a:pt x="306705" y="276225"/>
                  </a:lnTo>
                  <a:lnTo>
                    <a:pt x="93345" y="276225"/>
                  </a:lnTo>
                  <a:lnTo>
                    <a:pt x="0" y="147638"/>
                  </a:lnTo>
                  <a:close/>
                </a:path>
              </a:pathLst>
            </a:custGeom>
            <a:solidFill>
              <a:schemeClr val="bg2"/>
            </a:solidFill>
            <a:ln w="9525" cap="flat">
              <a:noFill/>
              <a:prstDash val="solid"/>
              <a:miter/>
            </a:ln>
          </p:spPr>
          <p:txBody>
            <a:bodyPr rtlCol="0" anchor="ctr"/>
            <a:lstStyle/>
            <a:p>
              <a:endParaRPr lang="en-US" dirty="0"/>
            </a:p>
          </p:txBody>
        </p:sp>
        <p:sp>
          <p:nvSpPr>
            <p:cNvPr id="13" name="Freeform: Shape 12">
              <a:extLst>
                <a:ext uri="{FF2B5EF4-FFF2-40B4-BE49-F238E27FC236}">
                  <a16:creationId xmlns:a16="http://schemas.microsoft.com/office/drawing/2014/main" id="{0029FE5F-0978-434C-A78F-96F6FE1643D3}"/>
                </a:ext>
              </a:extLst>
            </p:cNvPr>
            <p:cNvSpPr/>
            <p:nvPr/>
          </p:nvSpPr>
          <p:spPr>
            <a:xfrm>
              <a:off x="5407572" y="-809427"/>
              <a:ext cx="305752" cy="275272"/>
            </a:xfrm>
            <a:custGeom>
              <a:avLst/>
              <a:gdLst>
                <a:gd name="connsiteX0" fmla="*/ 105728 w 305752"/>
                <a:gd name="connsiteY0" fmla="*/ 275273 h 275272"/>
                <a:gd name="connsiteX1" fmla="*/ 305753 w 305752"/>
                <a:gd name="connsiteY1" fmla="*/ 0 h 275272"/>
                <a:gd name="connsiteX2" fmla="*/ 93345 w 305752"/>
                <a:gd name="connsiteY2" fmla="*/ 0 h 275272"/>
                <a:gd name="connsiteX3" fmla="*/ 0 w 305752"/>
                <a:gd name="connsiteY3" fmla="*/ 128587 h 275272"/>
              </a:gdLst>
              <a:ahLst/>
              <a:cxnLst>
                <a:cxn ang="0">
                  <a:pos x="connsiteX0" y="connsiteY0"/>
                </a:cxn>
                <a:cxn ang="0">
                  <a:pos x="connsiteX1" y="connsiteY1"/>
                </a:cxn>
                <a:cxn ang="0">
                  <a:pos x="connsiteX2" y="connsiteY2"/>
                </a:cxn>
                <a:cxn ang="0">
                  <a:pos x="connsiteX3" y="connsiteY3"/>
                </a:cxn>
              </a:cxnLst>
              <a:rect l="l" t="t" r="r" b="b"/>
              <a:pathLst>
                <a:path w="305752" h="275272">
                  <a:moveTo>
                    <a:pt x="105728" y="275273"/>
                  </a:moveTo>
                  <a:lnTo>
                    <a:pt x="305753" y="0"/>
                  </a:lnTo>
                  <a:lnTo>
                    <a:pt x="93345" y="0"/>
                  </a:lnTo>
                  <a:lnTo>
                    <a:pt x="0" y="128587"/>
                  </a:lnTo>
                  <a:close/>
                </a:path>
              </a:pathLst>
            </a:custGeom>
            <a:solidFill>
              <a:schemeClr val="bg2"/>
            </a:solidFill>
            <a:ln w="9525" cap="flat">
              <a:noFill/>
              <a:prstDash val="solid"/>
              <a:miter/>
            </a:ln>
          </p:spPr>
          <p:txBody>
            <a:bodyPr rtlCol="0" anchor="ctr"/>
            <a:lstStyle/>
            <a:p>
              <a:endParaRPr lang="en-US" dirty="0"/>
            </a:p>
          </p:txBody>
        </p:sp>
        <p:sp>
          <p:nvSpPr>
            <p:cNvPr id="14" name="Freeform: Shape 13">
              <a:extLst>
                <a:ext uri="{FF2B5EF4-FFF2-40B4-BE49-F238E27FC236}">
                  <a16:creationId xmlns:a16="http://schemas.microsoft.com/office/drawing/2014/main" id="{F2A0BD45-6573-4422-B47A-62D25E66EC39}"/>
                </a:ext>
              </a:extLst>
            </p:cNvPr>
            <p:cNvSpPr/>
            <p:nvPr/>
          </p:nvSpPr>
          <p:spPr>
            <a:xfrm>
              <a:off x="4977994" y="-809427"/>
              <a:ext cx="474345" cy="720089"/>
            </a:xfrm>
            <a:custGeom>
              <a:avLst/>
              <a:gdLst>
                <a:gd name="connsiteX0" fmla="*/ 213360 w 474345"/>
                <a:gd name="connsiteY0" fmla="*/ 0 h 720089"/>
                <a:gd name="connsiteX1" fmla="*/ 953 w 474345"/>
                <a:gd name="connsiteY1" fmla="*/ 0 h 720089"/>
                <a:gd name="connsiteX2" fmla="*/ 261938 w 474345"/>
                <a:gd name="connsiteY2" fmla="*/ 360045 h 720089"/>
                <a:gd name="connsiteX3" fmla="*/ 0 w 474345"/>
                <a:gd name="connsiteY3" fmla="*/ 720090 h 720089"/>
                <a:gd name="connsiteX4" fmla="*/ 211455 w 474345"/>
                <a:gd name="connsiteY4" fmla="*/ 720090 h 720089"/>
                <a:gd name="connsiteX5" fmla="*/ 368618 w 474345"/>
                <a:gd name="connsiteY5" fmla="*/ 505777 h 720089"/>
                <a:gd name="connsiteX6" fmla="*/ 474345 w 474345"/>
                <a:gd name="connsiteY6" fmla="*/ 360045 h 720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74345" h="720089">
                  <a:moveTo>
                    <a:pt x="213360" y="0"/>
                  </a:moveTo>
                  <a:lnTo>
                    <a:pt x="953" y="0"/>
                  </a:lnTo>
                  <a:lnTo>
                    <a:pt x="261938" y="360045"/>
                  </a:lnTo>
                  <a:lnTo>
                    <a:pt x="0" y="720090"/>
                  </a:lnTo>
                  <a:lnTo>
                    <a:pt x="211455" y="720090"/>
                  </a:lnTo>
                  <a:lnTo>
                    <a:pt x="368618" y="505777"/>
                  </a:lnTo>
                  <a:lnTo>
                    <a:pt x="474345" y="360045"/>
                  </a:lnTo>
                  <a:close/>
                </a:path>
              </a:pathLst>
            </a:custGeom>
            <a:solidFill>
              <a:schemeClr val="bg2"/>
            </a:solidFill>
            <a:ln w="9525" cap="flat">
              <a:noFill/>
              <a:prstDash val="solid"/>
              <a:miter/>
            </a:ln>
          </p:spPr>
          <p:txBody>
            <a:bodyPr rtlCol="0" anchor="ctr"/>
            <a:lstStyle/>
            <a:p>
              <a:endParaRPr lang="en-US" dirty="0"/>
            </a:p>
          </p:txBody>
        </p:sp>
        <p:sp>
          <p:nvSpPr>
            <p:cNvPr id="15" name="Freeform: Shape 14">
              <a:extLst>
                <a:ext uri="{FF2B5EF4-FFF2-40B4-BE49-F238E27FC236}">
                  <a16:creationId xmlns:a16="http://schemas.microsoft.com/office/drawing/2014/main" id="{CBC2C676-A0C2-4F24-BA97-6C41A4975CC1}"/>
                </a:ext>
              </a:extLst>
            </p:cNvPr>
            <p:cNvSpPr/>
            <p:nvPr/>
          </p:nvSpPr>
          <p:spPr>
            <a:xfrm>
              <a:off x="2931072" y="-828477"/>
              <a:ext cx="1089659" cy="739139"/>
            </a:xfrm>
            <a:custGeom>
              <a:avLst/>
              <a:gdLst>
                <a:gd name="connsiteX0" fmla="*/ 1089660 w 1089659"/>
                <a:gd name="connsiteY0" fmla="*/ 275273 h 739139"/>
                <a:gd name="connsiteX1" fmla="*/ 1089660 w 1089659"/>
                <a:gd name="connsiteY1" fmla="*/ 739140 h 739139"/>
                <a:gd name="connsiteX2" fmla="*/ 906780 w 1089659"/>
                <a:gd name="connsiteY2" fmla="*/ 739140 h 739139"/>
                <a:gd name="connsiteX3" fmla="*/ 906780 w 1089659"/>
                <a:gd name="connsiteY3" fmla="*/ 322898 h 739139"/>
                <a:gd name="connsiteX4" fmla="*/ 777240 w 1089659"/>
                <a:gd name="connsiteY4" fmla="*/ 170498 h 739139"/>
                <a:gd name="connsiteX5" fmla="*/ 636270 w 1089659"/>
                <a:gd name="connsiteY5" fmla="*/ 224790 h 739139"/>
                <a:gd name="connsiteX6" fmla="*/ 636270 w 1089659"/>
                <a:gd name="connsiteY6" fmla="*/ 739140 h 739139"/>
                <a:gd name="connsiteX7" fmla="*/ 453390 w 1089659"/>
                <a:gd name="connsiteY7" fmla="*/ 739140 h 739139"/>
                <a:gd name="connsiteX8" fmla="*/ 453390 w 1089659"/>
                <a:gd name="connsiteY8" fmla="*/ 322898 h 739139"/>
                <a:gd name="connsiteX9" fmla="*/ 323850 w 1089659"/>
                <a:gd name="connsiteY9" fmla="*/ 170498 h 739139"/>
                <a:gd name="connsiteX10" fmla="*/ 182880 w 1089659"/>
                <a:gd name="connsiteY10" fmla="*/ 225742 h 739139"/>
                <a:gd name="connsiteX11" fmla="*/ 182880 w 1089659"/>
                <a:gd name="connsiteY11" fmla="*/ 739140 h 739139"/>
                <a:gd name="connsiteX12" fmla="*/ 0 w 1089659"/>
                <a:gd name="connsiteY12" fmla="*/ 739140 h 739139"/>
                <a:gd name="connsiteX13" fmla="*/ 0 w 1089659"/>
                <a:gd name="connsiteY13" fmla="*/ 18097 h 739139"/>
                <a:gd name="connsiteX14" fmla="*/ 182880 w 1089659"/>
                <a:gd name="connsiteY14" fmla="*/ 18097 h 739139"/>
                <a:gd name="connsiteX15" fmla="*/ 182880 w 1089659"/>
                <a:gd name="connsiteY15" fmla="*/ 122872 h 739139"/>
                <a:gd name="connsiteX16" fmla="*/ 383858 w 1089659"/>
                <a:gd name="connsiteY16" fmla="*/ 0 h 739139"/>
                <a:gd name="connsiteX17" fmla="*/ 607695 w 1089659"/>
                <a:gd name="connsiteY17" fmla="*/ 125730 h 739139"/>
                <a:gd name="connsiteX18" fmla="*/ 837247 w 1089659"/>
                <a:gd name="connsiteY18" fmla="*/ 0 h 739139"/>
                <a:gd name="connsiteX19" fmla="*/ 1089660 w 1089659"/>
                <a:gd name="connsiteY19" fmla="*/ 275273 h 7391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089659" h="739139">
                  <a:moveTo>
                    <a:pt x="1089660" y="275273"/>
                  </a:moveTo>
                  <a:lnTo>
                    <a:pt x="1089660" y="739140"/>
                  </a:lnTo>
                  <a:lnTo>
                    <a:pt x="906780" y="739140"/>
                  </a:lnTo>
                  <a:lnTo>
                    <a:pt x="906780" y="322898"/>
                  </a:lnTo>
                  <a:cubicBezTo>
                    <a:pt x="906780" y="223837"/>
                    <a:pt x="868680" y="170498"/>
                    <a:pt x="777240" y="170498"/>
                  </a:cubicBezTo>
                  <a:cubicBezTo>
                    <a:pt x="681038" y="170498"/>
                    <a:pt x="636270" y="224790"/>
                    <a:pt x="636270" y="224790"/>
                  </a:cubicBezTo>
                  <a:lnTo>
                    <a:pt x="636270" y="739140"/>
                  </a:lnTo>
                  <a:lnTo>
                    <a:pt x="453390" y="739140"/>
                  </a:lnTo>
                  <a:lnTo>
                    <a:pt x="453390" y="322898"/>
                  </a:lnTo>
                  <a:cubicBezTo>
                    <a:pt x="453390" y="223837"/>
                    <a:pt x="415290" y="170498"/>
                    <a:pt x="323850" y="170498"/>
                  </a:cubicBezTo>
                  <a:cubicBezTo>
                    <a:pt x="227647" y="170498"/>
                    <a:pt x="182880" y="225742"/>
                    <a:pt x="182880" y="225742"/>
                  </a:cubicBezTo>
                  <a:lnTo>
                    <a:pt x="182880" y="739140"/>
                  </a:lnTo>
                  <a:lnTo>
                    <a:pt x="0" y="739140"/>
                  </a:lnTo>
                  <a:lnTo>
                    <a:pt x="0" y="18097"/>
                  </a:lnTo>
                  <a:lnTo>
                    <a:pt x="182880" y="18097"/>
                  </a:lnTo>
                  <a:lnTo>
                    <a:pt x="182880" y="122872"/>
                  </a:lnTo>
                  <a:cubicBezTo>
                    <a:pt x="182880" y="122872"/>
                    <a:pt x="236220" y="0"/>
                    <a:pt x="383858" y="0"/>
                  </a:cubicBezTo>
                  <a:cubicBezTo>
                    <a:pt x="557213" y="0"/>
                    <a:pt x="607695" y="125730"/>
                    <a:pt x="607695" y="125730"/>
                  </a:cubicBezTo>
                  <a:cubicBezTo>
                    <a:pt x="607695" y="125730"/>
                    <a:pt x="668655" y="0"/>
                    <a:pt x="837247" y="0"/>
                  </a:cubicBezTo>
                  <a:cubicBezTo>
                    <a:pt x="982980" y="952"/>
                    <a:pt x="1089660" y="101917"/>
                    <a:pt x="1089660" y="275273"/>
                  </a:cubicBezTo>
                  <a:close/>
                </a:path>
              </a:pathLst>
            </a:custGeom>
            <a:solidFill>
              <a:schemeClr val="bg2"/>
            </a:solidFill>
            <a:ln w="9525" cap="flat">
              <a:noFill/>
              <a:prstDash val="solid"/>
              <a:miter/>
            </a:ln>
          </p:spPr>
          <p:txBody>
            <a:bodyPr rtlCol="0" anchor="ctr"/>
            <a:lstStyle/>
            <a:p>
              <a:endParaRPr lang="en-US" dirty="0"/>
            </a:p>
          </p:txBody>
        </p:sp>
        <p:sp>
          <p:nvSpPr>
            <p:cNvPr id="16" name="Freeform: Shape 15">
              <a:extLst>
                <a:ext uri="{FF2B5EF4-FFF2-40B4-BE49-F238E27FC236}">
                  <a16:creationId xmlns:a16="http://schemas.microsoft.com/office/drawing/2014/main" id="{1B3EBBBB-A89C-4670-B63B-6D35921BC110}"/>
                </a:ext>
              </a:extLst>
            </p:cNvPr>
            <p:cNvSpPr/>
            <p:nvPr/>
          </p:nvSpPr>
          <p:spPr>
            <a:xfrm>
              <a:off x="4159797" y="-827525"/>
              <a:ext cx="692467" cy="756284"/>
            </a:xfrm>
            <a:custGeom>
              <a:avLst/>
              <a:gdLst>
                <a:gd name="connsiteX0" fmla="*/ 509588 w 692467"/>
                <a:gd name="connsiteY0" fmla="*/ 738188 h 756284"/>
                <a:gd name="connsiteX1" fmla="*/ 509588 w 692467"/>
                <a:gd name="connsiteY1" fmla="*/ 640080 h 756284"/>
                <a:gd name="connsiteX2" fmla="*/ 314325 w 692467"/>
                <a:gd name="connsiteY2" fmla="*/ 756285 h 756284"/>
                <a:gd name="connsiteX3" fmla="*/ 0 w 692467"/>
                <a:gd name="connsiteY3" fmla="*/ 378143 h 756284"/>
                <a:gd name="connsiteX4" fmla="*/ 314325 w 692467"/>
                <a:gd name="connsiteY4" fmla="*/ 0 h 756284"/>
                <a:gd name="connsiteX5" fmla="*/ 509588 w 692467"/>
                <a:gd name="connsiteY5" fmla="*/ 117158 h 756284"/>
                <a:gd name="connsiteX6" fmla="*/ 509588 w 692467"/>
                <a:gd name="connsiteY6" fmla="*/ 18098 h 756284"/>
                <a:gd name="connsiteX7" fmla="*/ 692468 w 692467"/>
                <a:gd name="connsiteY7" fmla="*/ 18098 h 756284"/>
                <a:gd name="connsiteX8" fmla="*/ 692468 w 692467"/>
                <a:gd name="connsiteY8" fmla="*/ 739140 h 756284"/>
                <a:gd name="connsiteX9" fmla="*/ 509588 w 692467"/>
                <a:gd name="connsiteY9" fmla="*/ 739140 h 756284"/>
                <a:gd name="connsiteX10" fmla="*/ 509588 w 692467"/>
                <a:gd name="connsiteY10" fmla="*/ 230505 h 756284"/>
                <a:gd name="connsiteX11" fmla="*/ 361950 w 692467"/>
                <a:gd name="connsiteY11" fmla="*/ 170497 h 756284"/>
                <a:gd name="connsiteX12" fmla="*/ 185738 w 692467"/>
                <a:gd name="connsiteY12" fmla="*/ 379095 h 756284"/>
                <a:gd name="connsiteX13" fmla="*/ 361950 w 692467"/>
                <a:gd name="connsiteY13" fmla="*/ 587693 h 756284"/>
                <a:gd name="connsiteX14" fmla="*/ 509588 w 692467"/>
                <a:gd name="connsiteY14" fmla="*/ 526733 h 756284"/>
                <a:gd name="connsiteX15" fmla="*/ 509588 w 692467"/>
                <a:gd name="connsiteY15" fmla="*/ 230505 h 7562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692467" h="756284">
                  <a:moveTo>
                    <a:pt x="509588" y="738188"/>
                  </a:moveTo>
                  <a:lnTo>
                    <a:pt x="509588" y="640080"/>
                  </a:lnTo>
                  <a:cubicBezTo>
                    <a:pt x="509588" y="640080"/>
                    <a:pt x="449580" y="756285"/>
                    <a:pt x="314325" y="756285"/>
                  </a:cubicBezTo>
                  <a:cubicBezTo>
                    <a:pt x="146685" y="756285"/>
                    <a:pt x="0" y="600075"/>
                    <a:pt x="0" y="378143"/>
                  </a:cubicBezTo>
                  <a:cubicBezTo>
                    <a:pt x="0" y="156210"/>
                    <a:pt x="146685" y="0"/>
                    <a:pt x="314325" y="0"/>
                  </a:cubicBezTo>
                  <a:cubicBezTo>
                    <a:pt x="453390" y="0"/>
                    <a:pt x="509588" y="117158"/>
                    <a:pt x="509588" y="117158"/>
                  </a:cubicBezTo>
                  <a:lnTo>
                    <a:pt x="509588" y="18098"/>
                  </a:lnTo>
                  <a:lnTo>
                    <a:pt x="692468" y="18098"/>
                  </a:lnTo>
                  <a:lnTo>
                    <a:pt x="692468" y="739140"/>
                  </a:lnTo>
                  <a:lnTo>
                    <a:pt x="509588" y="739140"/>
                  </a:lnTo>
                  <a:close/>
                  <a:moveTo>
                    <a:pt x="509588" y="230505"/>
                  </a:moveTo>
                  <a:cubicBezTo>
                    <a:pt x="509588" y="230505"/>
                    <a:pt x="466725" y="170497"/>
                    <a:pt x="361950" y="170497"/>
                  </a:cubicBezTo>
                  <a:cubicBezTo>
                    <a:pt x="251460" y="170497"/>
                    <a:pt x="185738" y="260033"/>
                    <a:pt x="185738" y="379095"/>
                  </a:cubicBezTo>
                  <a:cubicBezTo>
                    <a:pt x="185738" y="497205"/>
                    <a:pt x="251460" y="587693"/>
                    <a:pt x="361950" y="587693"/>
                  </a:cubicBezTo>
                  <a:cubicBezTo>
                    <a:pt x="466725" y="587693"/>
                    <a:pt x="509588" y="526733"/>
                    <a:pt x="509588" y="526733"/>
                  </a:cubicBezTo>
                  <a:lnTo>
                    <a:pt x="509588" y="230505"/>
                  </a:lnTo>
                  <a:close/>
                </a:path>
              </a:pathLst>
            </a:custGeom>
            <a:solidFill>
              <a:schemeClr val="bg2"/>
            </a:solidFill>
            <a:ln w="9525" cap="flat">
              <a:noFill/>
              <a:prstDash val="solid"/>
              <a:miter/>
            </a:ln>
          </p:spPr>
          <p:txBody>
            <a:bodyPr rtlCol="0" anchor="ctr"/>
            <a:lstStyle/>
            <a:p>
              <a:endParaRPr lang="en-US" dirty="0"/>
            </a:p>
          </p:txBody>
        </p:sp>
      </p:grpSp>
      <p:sp>
        <p:nvSpPr>
          <p:cNvPr id="17" name="Slide Number Placeholder 5">
            <a:extLst>
              <a:ext uri="{FF2B5EF4-FFF2-40B4-BE49-F238E27FC236}">
                <a16:creationId xmlns:a16="http://schemas.microsoft.com/office/drawing/2014/main" id="{6A1FDFBB-DB60-4E60-8358-E92BEBA8546A}"/>
              </a:ext>
            </a:extLst>
          </p:cNvPr>
          <p:cNvSpPr txBox="1">
            <a:spLocks/>
          </p:cNvSpPr>
          <p:nvPr/>
        </p:nvSpPr>
        <p:spPr>
          <a:xfrm>
            <a:off x="764126" y="6485443"/>
            <a:ext cx="3053926" cy="215444"/>
          </a:xfrm>
          <a:prstGeom prst="rect">
            <a:avLst/>
          </a:prstGeom>
          <a:noFill/>
        </p:spPr>
        <p:txBody>
          <a:bodyPr vert="horz" wrap="square" lIns="91440" tIns="45720" rIns="91440" bIns="45720" rtlCol="0" anchor="ctr" anchorCtr="0">
            <a:spAutoFit/>
          </a:bodyPr>
          <a:lstStyle>
            <a:defPPr>
              <a:defRPr lang="en-US"/>
            </a:defPPr>
            <a:lvl1pPr marL="0" algn="r" defTabSz="914400" rtl="0" eaLnBrk="1" latinLnBrk="0" hangingPunct="1">
              <a:defRPr sz="800" b="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800" spc="50" baseline="0" dirty="0">
                <a:solidFill>
                  <a:schemeClr val="tx1"/>
                </a:solidFill>
              </a:rPr>
              <a:t>PRESENTATION NAME</a:t>
            </a:r>
          </a:p>
        </p:txBody>
      </p:sp>
      <p:sp>
        <p:nvSpPr>
          <p:cNvPr id="18" name="Rectangle 17">
            <a:extLst>
              <a:ext uri="{FF2B5EF4-FFF2-40B4-BE49-F238E27FC236}">
                <a16:creationId xmlns:a16="http://schemas.microsoft.com/office/drawing/2014/main" id="{915E6837-D10F-473B-AC4F-3D7E824A3357}"/>
              </a:ext>
            </a:extLst>
          </p:cNvPr>
          <p:cNvSpPr/>
          <p:nvPr/>
        </p:nvSpPr>
        <p:spPr>
          <a:xfrm>
            <a:off x="5191125" y="0"/>
            <a:ext cx="7000875"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solidFill>
                <a:schemeClr val="tx1"/>
              </a:solidFill>
            </a:endParaRPr>
          </a:p>
        </p:txBody>
      </p:sp>
      <p:sp>
        <p:nvSpPr>
          <p:cNvPr id="19" name="Rectangle 18">
            <a:extLst>
              <a:ext uri="{FF2B5EF4-FFF2-40B4-BE49-F238E27FC236}">
                <a16:creationId xmlns:a16="http://schemas.microsoft.com/office/drawing/2014/main" id="{0849EEF3-D014-4609-ABE1-D13B83B7DE47}"/>
              </a:ext>
            </a:extLst>
          </p:cNvPr>
          <p:cNvSpPr/>
          <p:nvPr/>
        </p:nvSpPr>
        <p:spPr>
          <a:xfrm>
            <a:off x="5421745" y="3007445"/>
            <a:ext cx="6541655" cy="362195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solidFill>
                <a:schemeClr val="tx1"/>
              </a:solidFill>
            </a:endParaRPr>
          </a:p>
        </p:txBody>
      </p:sp>
      <p:sp>
        <p:nvSpPr>
          <p:cNvPr id="20" name="Rectangle 19">
            <a:extLst>
              <a:ext uri="{FF2B5EF4-FFF2-40B4-BE49-F238E27FC236}">
                <a16:creationId xmlns:a16="http://schemas.microsoft.com/office/drawing/2014/main" id="{DBDEAE43-E17D-4B18-BBE7-4508577C59A8}"/>
              </a:ext>
            </a:extLst>
          </p:cNvPr>
          <p:cNvSpPr/>
          <p:nvPr/>
        </p:nvSpPr>
        <p:spPr>
          <a:xfrm>
            <a:off x="5421745" y="228600"/>
            <a:ext cx="6541655" cy="256050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solidFill>
                <a:schemeClr val="tx1"/>
              </a:solidFill>
            </a:endParaRPr>
          </a:p>
        </p:txBody>
      </p:sp>
    </p:spTree>
    <p:extLst>
      <p:ext uri="{BB962C8B-B14F-4D97-AF65-F5344CB8AC3E}">
        <p14:creationId xmlns:p14="http://schemas.microsoft.com/office/powerpoint/2010/main" val="891015895"/>
      </p:ext>
    </p:extLst>
  </p:cSld>
  <p:clrMapOvr>
    <a:masterClrMapping/>
  </p:clrMapOvr>
  <p:extLst>
    <p:ext uri="{DCECCB84-F9BA-43D5-87BE-67443E8EF086}">
      <p15:sldGuideLst xmlns:p15="http://schemas.microsoft.com/office/powerpoint/2012/main">
        <p15:guide id="1" pos="288">
          <p15:clr>
            <a:srgbClr val="FBAE40"/>
          </p15:clr>
        </p15:guide>
        <p15:guide id="2" pos="144">
          <p15:clr>
            <a:srgbClr val="FBAE40"/>
          </p15:clr>
        </p15:guide>
        <p15:guide id="3" pos="7392">
          <p15:clr>
            <a:srgbClr val="FBAE40"/>
          </p15:clr>
        </p15:guide>
        <p15:guide id="4" pos="7536">
          <p15:clr>
            <a:srgbClr val="FBAE40"/>
          </p15:clr>
        </p15:guide>
        <p15:guide id="5" orient="horz" pos="288">
          <p15:clr>
            <a:srgbClr val="FBAE40"/>
          </p15:clr>
        </p15:guide>
        <p15:guide id="6" orient="horz" pos="144">
          <p15:clr>
            <a:srgbClr val="FBAE40"/>
          </p15:clr>
        </p15:guide>
        <p15:guide id="7" orient="horz" pos="4032">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Cover Slide 2">
    <p:bg>
      <p:bgPr>
        <a:solidFill>
          <a:srgbClr val="502E91"/>
        </a:solidFill>
        <a:effectLst/>
      </p:bgPr>
    </p:bg>
    <p:spTree>
      <p:nvGrpSpPr>
        <p:cNvPr id="1" name=""/>
        <p:cNvGrpSpPr/>
        <p:nvPr/>
      </p:nvGrpSpPr>
      <p:grpSpPr>
        <a:xfrm>
          <a:off x="0" y="0"/>
          <a:ext cx="0" cy="0"/>
          <a:chOff x="0" y="0"/>
          <a:chExt cx="0" cy="0"/>
        </a:xfrm>
      </p:grpSpPr>
      <p:sp>
        <p:nvSpPr>
          <p:cNvPr id="7" name="Text Placeholder 2">
            <a:extLst>
              <a:ext uri="{FF2B5EF4-FFF2-40B4-BE49-F238E27FC236}">
                <a16:creationId xmlns:a16="http://schemas.microsoft.com/office/drawing/2014/main" id="{544CF600-8977-4B99-922B-A470C2CE113D}"/>
              </a:ext>
            </a:extLst>
          </p:cNvPr>
          <p:cNvSpPr>
            <a:spLocks noGrp="1"/>
          </p:cNvSpPr>
          <p:nvPr>
            <p:ph idx="37" hasCustomPrompt="1"/>
          </p:nvPr>
        </p:nvSpPr>
        <p:spPr>
          <a:xfrm>
            <a:off x="463295" y="1856229"/>
            <a:ext cx="5975605" cy="3145541"/>
          </a:xfrm>
          <a:prstGeom prst="rect">
            <a:avLst/>
          </a:prstGeom>
        </p:spPr>
        <p:txBody>
          <a:bodyPr vert="horz" wrap="square" lIns="0" tIns="0" rIns="0" bIns="0" rtlCol="0" anchor="ctr" anchorCtr="0">
            <a:spAutoFit/>
          </a:bodyPr>
          <a:lstStyle>
            <a:lvl1pPr algn="ctr">
              <a:lnSpc>
                <a:spcPct val="85000"/>
              </a:lnSpc>
              <a:spcAft>
                <a:spcPts val="800"/>
              </a:spcAft>
              <a:defRPr sz="3333" b="0" i="0" spc="-107" baseline="0">
                <a:solidFill>
                  <a:schemeClr val="tx1"/>
                </a:solidFill>
              </a:defRPr>
            </a:lvl1pPr>
            <a:lvl2pPr algn="ctr">
              <a:lnSpc>
                <a:spcPct val="85000"/>
              </a:lnSpc>
              <a:spcAft>
                <a:spcPts val="800"/>
              </a:spcAft>
              <a:defRPr sz="4267" b="0" i="0" spc="-133" baseline="0">
                <a:solidFill>
                  <a:schemeClr val="tx1"/>
                </a:solidFill>
              </a:defRPr>
            </a:lvl2pPr>
            <a:lvl3pPr algn="ctr">
              <a:lnSpc>
                <a:spcPct val="85000"/>
              </a:lnSpc>
              <a:spcAft>
                <a:spcPts val="800"/>
              </a:spcAft>
              <a:defRPr sz="3600" b="0" i="0" spc="-200">
                <a:solidFill>
                  <a:schemeClr val="tx1"/>
                </a:solidFill>
              </a:defRPr>
            </a:lvl3pPr>
            <a:lvl4pPr marL="0" indent="0" algn="ctr">
              <a:buNone/>
              <a:defRPr sz="2667" spc="-107" baseline="0">
                <a:solidFill>
                  <a:schemeClr val="tx1"/>
                </a:solidFill>
              </a:defRPr>
            </a:lvl4pPr>
            <a:lvl5pPr marL="3048" indent="0" algn="ctr">
              <a:buClr>
                <a:schemeClr val="tx2"/>
              </a:buClr>
              <a:buFontTx/>
              <a:buNone/>
              <a:defRPr sz="1867" spc="300" baseline="0">
                <a:solidFill>
                  <a:schemeClr val="tx1"/>
                </a:solidFill>
              </a:defRPr>
            </a:lvl5pPr>
          </a:lstStyle>
          <a:p>
            <a:pPr lvl="0"/>
            <a:r>
              <a:rPr lang="en-US" dirty="0"/>
              <a:t>Click to Edit </a:t>
            </a:r>
            <a:br>
              <a:rPr lang="en-US" dirty="0"/>
            </a:br>
            <a:r>
              <a:rPr lang="en-US" dirty="0"/>
              <a:t>Master Title Style</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0" name="Picture Placeholder 19">
            <a:extLst>
              <a:ext uri="{FF2B5EF4-FFF2-40B4-BE49-F238E27FC236}">
                <a16:creationId xmlns:a16="http://schemas.microsoft.com/office/drawing/2014/main" id="{469AE500-AC9E-4AD4-A365-360F9927D365}"/>
              </a:ext>
            </a:extLst>
          </p:cNvPr>
          <p:cNvSpPr>
            <a:spLocks noGrp="1"/>
          </p:cNvSpPr>
          <p:nvPr>
            <p:ph type="pic" sz="quarter" idx="14"/>
          </p:nvPr>
        </p:nvSpPr>
        <p:spPr>
          <a:xfrm>
            <a:off x="6895867" y="457295"/>
            <a:ext cx="4838933" cy="6400705"/>
          </a:xfrm>
          <a:custGeom>
            <a:avLst/>
            <a:gdLst>
              <a:gd name="connsiteX0" fmla="*/ 0 w 4666183"/>
              <a:gd name="connsiteY0" fmla="*/ 0 h 6172200"/>
              <a:gd name="connsiteX1" fmla="*/ 3633368 w 4666183"/>
              <a:gd name="connsiteY1" fmla="*/ 0 h 6172200"/>
              <a:gd name="connsiteX2" fmla="*/ 3637483 w 4666183"/>
              <a:gd name="connsiteY2" fmla="*/ 0 h 6172200"/>
              <a:gd name="connsiteX3" fmla="*/ 3635426 w 4666183"/>
              <a:gd name="connsiteY3" fmla="*/ 105 h 6172200"/>
              <a:gd name="connsiteX4" fmla="*/ 3738968 w 4666183"/>
              <a:gd name="connsiteY4" fmla="*/ 5333 h 6172200"/>
              <a:gd name="connsiteX5" fmla="*/ 4660851 w 4666183"/>
              <a:gd name="connsiteY5" fmla="*/ 927216 h 6172200"/>
              <a:gd name="connsiteX6" fmla="*/ 4666079 w 4666183"/>
              <a:gd name="connsiteY6" fmla="*/ 1030757 h 6172200"/>
              <a:gd name="connsiteX7" fmla="*/ 4666183 w 4666183"/>
              <a:gd name="connsiteY7" fmla="*/ 1028700 h 6172200"/>
              <a:gd name="connsiteX8" fmla="*/ 4666183 w 4666183"/>
              <a:gd name="connsiteY8" fmla="*/ 1032815 h 6172200"/>
              <a:gd name="connsiteX9" fmla="*/ 4666183 w 4666183"/>
              <a:gd name="connsiteY9" fmla="*/ 6172200 h 6172200"/>
              <a:gd name="connsiteX10" fmla="*/ 0 w 4666183"/>
              <a:gd name="connsiteY10" fmla="*/ 6172200 h 617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666183" h="6172200">
                <a:moveTo>
                  <a:pt x="0" y="0"/>
                </a:moveTo>
                <a:lnTo>
                  <a:pt x="3633368" y="0"/>
                </a:lnTo>
                <a:lnTo>
                  <a:pt x="3637483" y="0"/>
                </a:lnTo>
                <a:lnTo>
                  <a:pt x="3635426" y="105"/>
                </a:lnTo>
                <a:lnTo>
                  <a:pt x="3738968" y="5333"/>
                </a:lnTo>
                <a:cubicBezTo>
                  <a:pt x="4225051" y="54697"/>
                  <a:pt x="4611487" y="441133"/>
                  <a:pt x="4660851" y="927216"/>
                </a:cubicBezTo>
                <a:lnTo>
                  <a:pt x="4666079" y="1030757"/>
                </a:lnTo>
                <a:lnTo>
                  <a:pt x="4666183" y="1028700"/>
                </a:lnTo>
                <a:lnTo>
                  <a:pt x="4666183" y="1032815"/>
                </a:lnTo>
                <a:lnTo>
                  <a:pt x="4666183" y="6172200"/>
                </a:lnTo>
                <a:lnTo>
                  <a:pt x="0" y="6172200"/>
                </a:lnTo>
                <a:close/>
              </a:path>
            </a:pathLst>
          </a:custGeom>
          <a:solidFill>
            <a:schemeClr val="tx1">
              <a:lumMod val="95000"/>
            </a:schemeClr>
          </a:solidFill>
        </p:spPr>
        <p:txBody>
          <a:bodyPr vert="horz" wrap="square" lIns="0" tIns="0" rIns="0" bIns="0" rtlCol="0" anchor="ctr">
            <a:noAutofit/>
          </a:bodyPr>
          <a:lstStyle>
            <a:lvl1pPr algn="ctr">
              <a:defRPr lang="en-US" sz="1600" b="0" baseline="0" dirty="0">
                <a:solidFill>
                  <a:schemeClr val="bg1"/>
                </a:solidFill>
              </a:defRPr>
            </a:lvl1pPr>
          </a:lstStyle>
          <a:p>
            <a:pPr lvl="0"/>
            <a:r>
              <a:rPr lang="en-US" noProof="0" dirty="0"/>
              <a:t>Click icon to add picture</a:t>
            </a:r>
          </a:p>
        </p:txBody>
      </p:sp>
      <p:sp>
        <p:nvSpPr>
          <p:cNvPr id="48" name="Freeform: Shape 47">
            <a:extLst>
              <a:ext uri="{FF2B5EF4-FFF2-40B4-BE49-F238E27FC236}">
                <a16:creationId xmlns:a16="http://schemas.microsoft.com/office/drawing/2014/main" id="{0FA6559E-A6EE-4F7A-BEF2-4452E56DC828}"/>
              </a:ext>
            </a:extLst>
          </p:cNvPr>
          <p:cNvSpPr/>
          <p:nvPr/>
        </p:nvSpPr>
        <p:spPr>
          <a:xfrm>
            <a:off x="0" y="4447238"/>
            <a:ext cx="1745736" cy="2410763"/>
          </a:xfrm>
          <a:custGeom>
            <a:avLst/>
            <a:gdLst>
              <a:gd name="connsiteX0" fmla="*/ 0 w 1745736"/>
              <a:gd name="connsiteY0" fmla="*/ 0 h 2410763"/>
              <a:gd name="connsiteX1" fmla="*/ 1745736 w 1745736"/>
              <a:gd name="connsiteY1" fmla="*/ 2410763 h 2410763"/>
              <a:gd name="connsiteX2" fmla="*/ 0 w 1745736"/>
              <a:gd name="connsiteY2" fmla="*/ 2410763 h 2410763"/>
            </a:gdLst>
            <a:ahLst/>
            <a:cxnLst>
              <a:cxn ang="0">
                <a:pos x="connsiteX0" y="connsiteY0"/>
              </a:cxn>
              <a:cxn ang="0">
                <a:pos x="connsiteX1" y="connsiteY1"/>
              </a:cxn>
              <a:cxn ang="0">
                <a:pos x="connsiteX2" y="connsiteY2"/>
              </a:cxn>
            </a:cxnLst>
            <a:rect l="l" t="t" r="r" b="b"/>
            <a:pathLst>
              <a:path w="1745736" h="2410763">
                <a:moveTo>
                  <a:pt x="0" y="0"/>
                </a:moveTo>
                <a:lnTo>
                  <a:pt x="1745736" y="2410763"/>
                </a:lnTo>
                <a:lnTo>
                  <a:pt x="0" y="2410763"/>
                </a:lnTo>
                <a:close/>
              </a:path>
            </a:pathLst>
          </a:custGeom>
          <a:solidFill>
            <a:schemeClr val="bg2">
              <a:alpha val="70000"/>
            </a:schemeClr>
          </a:solidFill>
          <a:ln w="9525" cap="flat">
            <a:noFill/>
            <a:prstDash val="solid"/>
            <a:miter/>
          </a:ln>
        </p:spPr>
        <p:txBody>
          <a:bodyPr wrap="square" rtlCol="0" anchor="ctr">
            <a:noAutofit/>
          </a:bodyPr>
          <a:lstStyle/>
          <a:p>
            <a:endParaRPr lang="en-US" dirty="0"/>
          </a:p>
        </p:txBody>
      </p:sp>
      <p:sp>
        <p:nvSpPr>
          <p:cNvPr id="46" name="Freeform: Shape 45">
            <a:extLst>
              <a:ext uri="{FF2B5EF4-FFF2-40B4-BE49-F238E27FC236}">
                <a16:creationId xmlns:a16="http://schemas.microsoft.com/office/drawing/2014/main" id="{38C3A638-067D-4C72-A84C-E9F38B40D89B}"/>
              </a:ext>
            </a:extLst>
          </p:cNvPr>
          <p:cNvSpPr/>
          <p:nvPr/>
        </p:nvSpPr>
        <p:spPr>
          <a:xfrm>
            <a:off x="0" y="1"/>
            <a:ext cx="1743701" cy="2399681"/>
          </a:xfrm>
          <a:custGeom>
            <a:avLst/>
            <a:gdLst>
              <a:gd name="connsiteX0" fmla="*/ 0 w 1743701"/>
              <a:gd name="connsiteY0" fmla="*/ 0 h 2399681"/>
              <a:gd name="connsiteX1" fmla="*/ 1743701 w 1743701"/>
              <a:gd name="connsiteY1" fmla="*/ 0 h 2399681"/>
              <a:gd name="connsiteX2" fmla="*/ 0 w 1743701"/>
              <a:gd name="connsiteY2" fmla="*/ 2399681 h 2399681"/>
            </a:gdLst>
            <a:ahLst/>
            <a:cxnLst>
              <a:cxn ang="0">
                <a:pos x="connsiteX0" y="connsiteY0"/>
              </a:cxn>
              <a:cxn ang="0">
                <a:pos x="connsiteX1" y="connsiteY1"/>
              </a:cxn>
              <a:cxn ang="0">
                <a:pos x="connsiteX2" y="connsiteY2"/>
              </a:cxn>
            </a:cxnLst>
            <a:rect l="l" t="t" r="r" b="b"/>
            <a:pathLst>
              <a:path w="1743701" h="2399681">
                <a:moveTo>
                  <a:pt x="0" y="0"/>
                </a:moveTo>
                <a:lnTo>
                  <a:pt x="1743701" y="0"/>
                </a:lnTo>
                <a:lnTo>
                  <a:pt x="0" y="2399681"/>
                </a:lnTo>
                <a:close/>
              </a:path>
            </a:pathLst>
          </a:custGeom>
          <a:solidFill>
            <a:schemeClr val="bg2">
              <a:alpha val="70000"/>
            </a:schemeClr>
          </a:solidFill>
          <a:ln w="9525" cap="flat">
            <a:noFill/>
            <a:prstDash val="solid"/>
            <a:miter/>
          </a:ln>
        </p:spPr>
        <p:txBody>
          <a:bodyPr wrap="square" rtlCol="0" anchor="ctr">
            <a:noAutofit/>
          </a:bodyPr>
          <a:lstStyle/>
          <a:p>
            <a:endParaRPr lang="en-US" dirty="0"/>
          </a:p>
        </p:txBody>
      </p:sp>
    </p:spTree>
    <p:extLst>
      <p:ext uri="{BB962C8B-B14F-4D97-AF65-F5344CB8AC3E}">
        <p14:creationId xmlns:p14="http://schemas.microsoft.com/office/powerpoint/2010/main" val="1060116718"/>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288">
          <p15:clr>
            <a:srgbClr val="FBAE40"/>
          </p15:clr>
        </p15:guide>
        <p15:guide id="2" orient="horz" pos="144">
          <p15:clr>
            <a:srgbClr val="FBAE40"/>
          </p15:clr>
        </p15:guide>
        <p15:guide id="3" orient="horz" pos="3744">
          <p15:clr>
            <a:srgbClr val="FBAE40"/>
          </p15:clr>
        </p15:guide>
        <p15:guide id="4" pos="144">
          <p15:clr>
            <a:srgbClr val="FBAE40"/>
          </p15:clr>
        </p15:guide>
        <p15:guide id="5" pos="288">
          <p15:clr>
            <a:srgbClr val="FBAE40"/>
          </p15:clr>
        </p15:guide>
        <p15:guide id="8" pos="4344">
          <p15:clr>
            <a:srgbClr val="FBAE40"/>
          </p15:clr>
        </p15:guide>
        <p15:guide id="9" pos="4200">
          <p15:clr>
            <a:srgbClr val="FBAE40"/>
          </p15:clr>
        </p15:guide>
        <p15:guide id="10" pos="4056">
          <p15:clr>
            <a:srgbClr val="FBAE40"/>
          </p15:clr>
        </p15:guide>
        <p15:guide id="11" pos="7536">
          <p15:clr>
            <a:srgbClr val="FBAE40"/>
          </p15:clr>
        </p15:guide>
        <p15:guide id="12" pos="7392">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p:cSld name="2_Title 2 Line Content Left 2">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E40EB252-2002-4153-9FDD-988D88442409}"/>
              </a:ext>
            </a:extLst>
          </p:cNvPr>
          <p:cNvSpPr>
            <a:spLocks noGrp="1"/>
          </p:cNvSpPr>
          <p:nvPr>
            <p:ph type="sldNum" sz="quarter" idx="12"/>
          </p:nvPr>
        </p:nvSpPr>
        <p:spPr/>
        <p:txBody>
          <a:bodyPr/>
          <a:lstStyle/>
          <a:p>
            <a:fld id="{D4741E74-AF81-4148-9E14-11BBE01D944F}" type="slidenum">
              <a:rPr lang="en-US" smtClean="0"/>
              <a:t>‹#›</a:t>
            </a:fld>
            <a:endParaRPr lang="en-US" dirty="0"/>
          </a:p>
        </p:txBody>
      </p:sp>
      <p:grpSp>
        <p:nvGrpSpPr>
          <p:cNvPr id="7" name="Group 6">
            <a:extLst>
              <a:ext uri="{FF2B5EF4-FFF2-40B4-BE49-F238E27FC236}">
                <a16:creationId xmlns:a16="http://schemas.microsoft.com/office/drawing/2014/main" id="{EF094B4D-3008-4855-8B57-135BA3528DFE}"/>
              </a:ext>
            </a:extLst>
          </p:cNvPr>
          <p:cNvGrpSpPr>
            <a:grpSpLocks noChangeAspect="1"/>
          </p:cNvGrpSpPr>
          <p:nvPr/>
        </p:nvGrpSpPr>
        <p:grpSpPr>
          <a:xfrm>
            <a:off x="3896348" y="6490703"/>
            <a:ext cx="1066177" cy="135154"/>
            <a:chOff x="2931072" y="-829430"/>
            <a:chExt cx="6003607" cy="761048"/>
          </a:xfrm>
        </p:grpSpPr>
        <p:sp>
          <p:nvSpPr>
            <p:cNvPr id="8" name="Freeform: Shape 7">
              <a:extLst>
                <a:ext uri="{FF2B5EF4-FFF2-40B4-BE49-F238E27FC236}">
                  <a16:creationId xmlns:a16="http://schemas.microsoft.com/office/drawing/2014/main" id="{A14CF801-689B-4469-B6ED-4D6BFBB2E292}"/>
                </a:ext>
              </a:extLst>
            </p:cNvPr>
            <p:cNvSpPr/>
            <p:nvPr/>
          </p:nvSpPr>
          <p:spPr>
            <a:xfrm>
              <a:off x="8294599" y="-826572"/>
              <a:ext cx="640080" cy="758190"/>
            </a:xfrm>
            <a:custGeom>
              <a:avLst/>
              <a:gdLst>
                <a:gd name="connsiteX0" fmla="*/ 100965 w 640080"/>
                <a:gd name="connsiteY0" fmla="*/ 493395 h 758190"/>
                <a:gd name="connsiteX1" fmla="*/ 318135 w 640080"/>
                <a:gd name="connsiteY1" fmla="*/ 597218 h 758190"/>
                <a:gd name="connsiteX2" fmla="*/ 455295 w 640080"/>
                <a:gd name="connsiteY2" fmla="*/ 531495 h 758190"/>
                <a:gd name="connsiteX3" fmla="*/ 312420 w 640080"/>
                <a:gd name="connsiteY3" fmla="*/ 452438 h 758190"/>
                <a:gd name="connsiteX4" fmla="*/ 44768 w 640080"/>
                <a:gd name="connsiteY4" fmla="*/ 224790 h 758190"/>
                <a:gd name="connsiteX5" fmla="*/ 355283 w 640080"/>
                <a:gd name="connsiteY5" fmla="*/ 0 h 758190"/>
                <a:gd name="connsiteX6" fmla="*/ 625793 w 640080"/>
                <a:gd name="connsiteY6" fmla="*/ 88583 h 758190"/>
                <a:gd name="connsiteX7" fmla="*/ 534353 w 640080"/>
                <a:gd name="connsiteY7" fmla="*/ 221932 h 758190"/>
                <a:gd name="connsiteX8" fmla="*/ 355283 w 640080"/>
                <a:gd name="connsiteY8" fmla="*/ 160020 h 758190"/>
                <a:gd name="connsiteX9" fmla="*/ 224790 w 640080"/>
                <a:gd name="connsiteY9" fmla="*/ 228600 h 758190"/>
                <a:gd name="connsiteX10" fmla="*/ 395288 w 640080"/>
                <a:gd name="connsiteY10" fmla="*/ 309563 h 758190"/>
                <a:gd name="connsiteX11" fmla="*/ 640080 w 640080"/>
                <a:gd name="connsiteY11" fmla="*/ 536257 h 758190"/>
                <a:gd name="connsiteX12" fmla="*/ 325755 w 640080"/>
                <a:gd name="connsiteY12" fmla="*/ 758190 h 758190"/>
                <a:gd name="connsiteX13" fmla="*/ 0 w 640080"/>
                <a:gd name="connsiteY13" fmla="*/ 627697 h 758190"/>
                <a:gd name="connsiteX14" fmla="*/ 100965 w 640080"/>
                <a:gd name="connsiteY14" fmla="*/ 493395 h 7581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640080" h="758190">
                  <a:moveTo>
                    <a:pt x="100965" y="493395"/>
                  </a:moveTo>
                  <a:cubicBezTo>
                    <a:pt x="100965" y="493395"/>
                    <a:pt x="197168" y="597218"/>
                    <a:pt x="318135" y="597218"/>
                  </a:cubicBezTo>
                  <a:cubicBezTo>
                    <a:pt x="392430" y="597218"/>
                    <a:pt x="455295" y="576263"/>
                    <a:pt x="455295" y="531495"/>
                  </a:cubicBezTo>
                  <a:cubicBezTo>
                    <a:pt x="455295" y="484822"/>
                    <a:pt x="421958" y="475297"/>
                    <a:pt x="312420" y="452438"/>
                  </a:cubicBezTo>
                  <a:cubicBezTo>
                    <a:pt x="169545" y="421957"/>
                    <a:pt x="44768" y="360997"/>
                    <a:pt x="44768" y="224790"/>
                  </a:cubicBezTo>
                  <a:cubicBezTo>
                    <a:pt x="44768" y="112395"/>
                    <a:pt x="157163" y="0"/>
                    <a:pt x="355283" y="0"/>
                  </a:cubicBezTo>
                  <a:cubicBezTo>
                    <a:pt x="518160" y="0"/>
                    <a:pt x="625793" y="88583"/>
                    <a:pt x="625793" y="88583"/>
                  </a:cubicBezTo>
                  <a:lnTo>
                    <a:pt x="534353" y="221932"/>
                  </a:lnTo>
                  <a:cubicBezTo>
                    <a:pt x="534353" y="221932"/>
                    <a:pt x="452438" y="160020"/>
                    <a:pt x="355283" y="160020"/>
                  </a:cubicBezTo>
                  <a:cubicBezTo>
                    <a:pt x="286703" y="160020"/>
                    <a:pt x="224790" y="183832"/>
                    <a:pt x="224790" y="228600"/>
                  </a:cubicBezTo>
                  <a:cubicBezTo>
                    <a:pt x="224790" y="272415"/>
                    <a:pt x="273368" y="282893"/>
                    <a:pt x="395288" y="309563"/>
                  </a:cubicBezTo>
                  <a:cubicBezTo>
                    <a:pt x="538163" y="340043"/>
                    <a:pt x="640080" y="386715"/>
                    <a:pt x="640080" y="536257"/>
                  </a:cubicBezTo>
                  <a:cubicBezTo>
                    <a:pt x="640080" y="659130"/>
                    <a:pt x="509588" y="758190"/>
                    <a:pt x="325755" y="758190"/>
                  </a:cubicBezTo>
                  <a:cubicBezTo>
                    <a:pt x="114300" y="758190"/>
                    <a:pt x="0" y="627697"/>
                    <a:pt x="0" y="627697"/>
                  </a:cubicBezTo>
                  <a:lnTo>
                    <a:pt x="100965" y="493395"/>
                  </a:lnTo>
                  <a:close/>
                </a:path>
              </a:pathLst>
            </a:custGeom>
            <a:solidFill>
              <a:schemeClr val="bg2"/>
            </a:solidFill>
            <a:ln w="9525" cap="flat">
              <a:noFill/>
              <a:prstDash val="solid"/>
              <a:miter/>
            </a:ln>
          </p:spPr>
          <p:txBody>
            <a:bodyPr rtlCol="0" anchor="ctr"/>
            <a:lstStyle/>
            <a:p>
              <a:endParaRPr lang="en-US" dirty="0"/>
            </a:p>
          </p:txBody>
        </p:sp>
        <p:sp>
          <p:nvSpPr>
            <p:cNvPr id="9" name="Freeform: Shape 8">
              <a:extLst>
                <a:ext uri="{FF2B5EF4-FFF2-40B4-BE49-F238E27FC236}">
                  <a16:creationId xmlns:a16="http://schemas.microsoft.com/office/drawing/2014/main" id="{00B63F58-8C3F-4B44-B0B7-F6002F92A131}"/>
                </a:ext>
              </a:extLst>
            </p:cNvPr>
            <p:cNvSpPr/>
            <p:nvPr/>
          </p:nvSpPr>
          <p:spPr>
            <a:xfrm>
              <a:off x="7506882" y="-809427"/>
              <a:ext cx="649604" cy="737235"/>
            </a:xfrm>
            <a:custGeom>
              <a:avLst/>
              <a:gdLst>
                <a:gd name="connsiteX0" fmla="*/ 0 w 649604"/>
                <a:gd name="connsiteY0" fmla="*/ 465773 h 737235"/>
                <a:gd name="connsiteX1" fmla="*/ 0 w 649604"/>
                <a:gd name="connsiteY1" fmla="*/ 0 h 737235"/>
                <a:gd name="connsiteX2" fmla="*/ 181927 w 649604"/>
                <a:gd name="connsiteY2" fmla="*/ 0 h 737235"/>
                <a:gd name="connsiteX3" fmla="*/ 181927 w 649604"/>
                <a:gd name="connsiteY3" fmla="*/ 415290 h 737235"/>
                <a:gd name="connsiteX4" fmla="*/ 324802 w 649604"/>
                <a:gd name="connsiteY4" fmla="*/ 566737 h 737235"/>
                <a:gd name="connsiteX5" fmla="*/ 467677 w 649604"/>
                <a:gd name="connsiteY5" fmla="*/ 501015 h 737235"/>
                <a:gd name="connsiteX6" fmla="*/ 467677 w 649604"/>
                <a:gd name="connsiteY6" fmla="*/ 0 h 737235"/>
                <a:gd name="connsiteX7" fmla="*/ 649605 w 649604"/>
                <a:gd name="connsiteY7" fmla="*/ 0 h 737235"/>
                <a:gd name="connsiteX8" fmla="*/ 649605 w 649604"/>
                <a:gd name="connsiteY8" fmla="*/ 721043 h 737235"/>
                <a:gd name="connsiteX9" fmla="*/ 467677 w 649604"/>
                <a:gd name="connsiteY9" fmla="*/ 721043 h 737235"/>
                <a:gd name="connsiteX10" fmla="*/ 467677 w 649604"/>
                <a:gd name="connsiteY10" fmla="*/ 614362 h 737235"/>
                <a:gd name="connsiteX11" fmla="*/ 264795 w 649604"/>
                <a:gd name="connsiteY11" fmla="*/ 737235 h 737235"/>
                <a:gd name="connsiteX12" fmla="*/ 0 w 649604"/>
                <a:gd name="connsiteY12" fmla="*/ 465773 h 737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49604" h="737235">
                  <a:moveTo>
                    <a:pt x="0" y="465773"/>
                  </a:moveTo>
                  <a:lnTo>
                    <a:pt x="0" y="0"/>
                  </a:lnTo>
                  <a:lnTo>
                    <a:pt x="181927" y="0"/>
                  </a:lnTo>
                  <a:lnTo>
                    <a:pt x="181927" y="415290"/>
                  </a:lnTo>
                  <a:cubicBezTo>
                    <a:pt x="181927" y="521017"/>
                    <a:pt x="232410" y="566737"/>
                    <a:pt x="324802" y="566737"/>
                  </a:cubicBezTo>
                  <a:cubicBezTo>
                    <a:pt x="419100" y="566737"/>
                    <a:pt x="467677" y="501015"/>
                    <a:pt x="467677" y="501015"/>
                  </a:cubicBezTo>
                  <a:lnTo>
                    <a:pt x="467677" y="0"/>
                  </a:lnTo>
                  <a:lnTo>
                    <a:pt x="649605" y="0"/>
                  </a:lnTo>
                  <a:lnTo>
                    <a:pt x="649605" y="721043"/>
                  </a:lnTo>
                  <a:lnTo>
                    <a:pt x="467677" y="721043"/>
                  </a:lnTo>
                  <a:lnTo>
                    <a:pt x="467677" y="614362"/>
                  </a:lnTo>
                  <a:cubicBezTo>
                    <a:pt x="467677" y="614362"/>
                    <a:pt x="411480" y="737235"/>
                    <a:pt x="264795" y="737235"/>
                  </a:cubicBezTo>
                  <a:cubicBezTo>
                    <a:pt x="125730" y="737235"/>
                    <a:pt x="0" y="638175"/>
                    <a:pt x="0" y="465773"/>
                  </a:cubicBezTo>
                  <a:close/>
                </a:path>
              </a:pathLst>
            </a:custGeom>
            <a:solidFill>
              <a:schemeClr val="bg2"/>
            </a:solidFill>
            <a:ln w="9525" cap="flat">
              <a:noFill/>
              <a:prstDash val="solid"/>
              <a:miter/>
            </a:ln>
          </p:spPr>
          <p:txBody>
            <a:bodyPr rtlCol="0" anchor="ctr"/>
            <a:lstStyle/>
            <a:p>
              <a:endParaRPr lang="en-US" dirty="0"/>
            </a:p>
          </p:txBody>
        </p:sp>
        <p:sp>
          <p:nvSpPr>
            <p:cNvPr id="10" name="Freeform: Shape 9">
              <a:extLst>
                <a:ext uri="{FF2B5EF4-FFF2-40B4-BE49-F238E27FC236}">
                  <a16:creationId xmlns:a16="http://schemas.microsoft.com/office/drawing/2014/main" id="{4220D36E-6462-4F5E-89E1-0D34C06509D9}"/>
                </a:ext>
              </a:extLst>
            </p:cNvPr>
            <p:cNvSpPr/>
            <p:nvPr/>
          </p:nvSpPr>
          <p:spPr>
            <a:xfrm>
              <a:off x="6234341" y="-829430"/>
              <a:ext cx="1089660" cy="740092"/>
            </a:xfrm>
            <a:custGeom>
              <a:avLst/>
              <a:gdLst>
                <a:gd name="connsiteX0" fmla="*/ 1089660 w 1089660"/>
                <a:gd name="connsiteY0" fmla="*/ 276225 h 740092"/>
                <a:gd name="connsiteX1" fmla="*/ 1089660 w 1089660"/>
                <a:gd name="connsiteY1" fmla="*/ 740093 h 740092"/>
                <a:gd name="connsiteX2" fmla="*/ 906780 w 1089660"/>
                <a:gd name="connsiteY2" fmla="*/ 740093 h 740092"/>
                <a:gd name="connsiteX3" fmla="*/ 906780 w 1089660"/>
                <a:gd name="connsiteY3" fmla="*/ 323850 h 740092"/>
                <a:gd name="connsiteX4" fmla="*/ 777240 w 1089660"/>
                <a:gd name="connsiteY4" fmla="*/ 171450 h 740092"/>
                <a:gd name="connsiteX5" fmla="*/ 636270 w 1089660"/>
                <a:gd name="connsiteY5" fmla="*/ 226695 h 740092"/>
                <a:gd name="connsiteX6" fmla="*/ 636270 w 1089660"/>
                <a:gd name="connsiteY6" fmla="*/ 740093 h 740092"/>
                <a:gd name="connsiteX7" fmla="*/ 453390 w 1089660"/>
                <a:gd name="connsiteY7" fmla="*/ 740093 h 740092"/>
                <a:gd name="connsiteX8" fmla="*/ 453390 w 1089660"/>
                <a:gd name="connsiteY8" fmla="*/ 323850 h 740092"/>
                <a:gd name="connsiteX9" fmla="*/ 323850 w 1089660"/>
                <a:gd name="connsiteY9" fmla="*/ 171450 h 740092"/>
                <a:gd name="connsiteX10" fmla="*/ 182880 w 1089660"/>
                <a:gd name="connsiteY10" fmla="*/ 226695 h 740092"/>
                <a:gd name="connsiteX11" fmla="*/ 182880 w 1089660"/>
                <a:gd name="connsiteY11" fmla="*/ 740093 h 740092"/>
                <a:gd name="connsiteX12" fmla="*/ 0 w 1089660"/>
                <a:gd name="connsiteY12" fmla="*/ 740093 h 740092"/>
                <a:gd name="connsiteX13" fmla="*/ 0 w 1089660"/>
                <a:gd name="connsiteY13" fmla="*/ 19050 h 740092"/>
                <a:gd name="connsiteX14" fmla="*/ 182880 w 1089660"/>
                <a:gd name="connsiteY14" fmla="*/ 19050 h 740092"/>
                <a:gd name="connsiteX15" fmla="*/ 182880 w 1089660"/>
                <a:gd name="connsiteY15" fmla="*/ 123825 h 740092"/>
                <a:gd name="connsiteX16" fmla="*/ 382905 w 1089660"/>
                <a:gd name="connsiteY16" fmla="*/ 0 h 740092"/>
                <a:gd name="connsiteX17" fmla="*/ 606743 w 1089660"/>
                <a:gd name="connsiteY17" fmla="*/ 125730 h 740092"/>
                <a:gd name="connsiteX18" fmla="*/ 836295 w 1089660"/>
                <a:gd name="connsiteY18" fmla="*/ 0 h 740092"/>
                <a:gd name="connsiteX19" fmla="*/ 1089660 w 1089660"/>
                <a:gd name="connsiteY19" fmla="*/ 276225 h 7400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089660" h="740092">
                  <a:moveTo>
                    <a:pt x="1089660" y="276225"/>
                  </a:moveTo>
                  <a:lnTo>
                    <a:pt x="1089660" y="740093"/>
                  </a:lnTo>
                  <a:lnTo>
                    <a:pt x="906780" y="740093"/>
                  </a:lnTo>
                  <a:lnTo>
                    <a:pt x="906780" y="323850"/>
                  </a:lnTo>
                  <a:cubicBezTo>
                    <a:pt x="906780" y="224790"/>
                    <a:pt x="868680" y="171450"/>
                    <a:pt x="777240" y="171450"/>
                  </a:cubicBezTo>
                  <a:cubicBezTo>
                    <a:pt x="681038" y="171450"/>
                    <a:pt x="636270" y="226695"/>
                    <a:pt x="636270" y="226695"/>
                  </a:cubicBezTo>
                  <a:lnTo>
                    <a:pt x="636270" y="740093"/>
                  </a:lnTo>
                  <a:lnTo>
                    <a:pt x="453390" y="740093"/>
                  </a:lnTo>
                  <a:lnTo>
                    <a:pt x="453390" y="323850"/>
                  </a:lnTo>
                  <a:cubicBezTo>
                    <a:pt x="453390" y="224790"/>
                    <a:pt x="415290" y="171450"/>
                    <a:pt x="323850" y="171450"/>
                  </a:cubicBezTo>
                  <a:cubicBezTo>
                    <a:pt x="227648" y="171450"/>
                    <a:pt x="182880" y="226695"/>
                    <a:pt x="182880" y="226695"/>
                  </a:cubicBezTo>
                  <a:lnTo>
                    <a:pt x="182880" y="740093"/>
                  </a:lnTo>
                  <a:lnTo>
                    <a:pt x="0" y="740093"/>
                  </a:lnTo>
                  <a:lnTo>
                    <a:pt x="0" y="19050"/>
                  </a:lnTo>
                  <a:lnTo>
                    <a:pt x="182880" y="19050"/>
                  </a:lnTo>
                  <a:lnTo>
                    <a:pt x="182880" y="123825"/>
                  </a:lnTo>
                  <a:cubicBezTo>
                    <a:pt x="182880" y="123825"/>
                    <a:pt x="235268" y="0"/>
                    <a:pt x="382905" y="0"/>
                  </a:cubicBezTo>
                  <a:cubicBezTo>
                    <a:pt x="556260" y="0"/>
                    <a:pt x="606743" y="125730"/>
                    <a:pt x="606743" y="125730"/>
                  </a:cubicBezTo>
                  <a:cubicBezTo>
                    <a:pt x="606743" y="125730"/>
                    <a:pt x="667703" y="0"/>
                    <a:pt x="836295" y="0"/>
                  </a:cubicBezTo>
                  <a:cubicBezTo>
                    <a:pt x="982980" y="1905"/>
                    <a:pt x="1089660" y="102870"/>
                    <a:pt x="1089660" y="276225"/>
                  </a:cubicBezTo>
                  <a:close/>
                </a:path>
              </a:pathLst>
            </a:custGeom>
            <a:solidFill>
              <a:schemeClr val="bg2"/>
            </a:solidFill>
            <a:ln w="9525" cap="flat">
              <a:noFill/>
              <a:prstDash val="solid"/>
              <a:miter/>
            </a:ln>
          </p:spPr>
          <p:txBody>
            <a:bodyPr rtlCol="0" anchor="ctr"/>
            <a:lstStyle/>
            <a:p>
              <a:endParaRPr lang="en-US" dirty="0"/>
            </a:p>
          </p:txBody>
        </p:sp>
        <p:sp>
          <p:nvSpPr>
            <p:cNvPr id="11" name="Freeform: Shape 10">
              <a:extLst>
                <a:ext uri="{FF2B5EF4-FFF2-40B4-BE49-F238E27FC236}">
                  <a16:creationId xmlns:a16="http://schemas.microsoft.com/office/drawing/2014/main" id="{23B55852-84C1-40A1-83E6-0059A832E047}"/>
                </a:ext>
              </a:extLst>
            </p:cNvPr>
            <p:cNvSpPr/>
            <p:nvPr/>
          </p:nvSpPr>
          <p:spPr>
            <a:xfrm>
              <a:off x="5841912" y="-809427"/>
              <a:ext cx="182879" cy="721042"/>
            </a:xfrm>
            <a:custGeom>
              <a:avLst/>
              <a:gdLst>
                <a:gd name="connsiteX0" fmla="*/ 0 w 182879"/>
                <a:gd name="connsiteY0" fmla="*/ 0 h 721042"/>
                <a:gd name="connsiteX1" fmla="*/ 182880 w 182879"/>
                <a:gd name="connsiteY1" fmla="*/ 0 h 721042"/>
                <a:gd name="connsiteX2" fmla="*/ 182880 w 182879"/>
                <a:gd name="connsiteY2" fmla="*/ 721043 h 721042"/>
                <a:gd name="connsiteX3" fmla="*/ 0 w 182879"/>
                <a:gd name="connsiteY3" fmla="*/ 721043 h 721042"/>
              </a:gdLst>
              <a:ahLst/>
              <a:cxnLst>
                <a:cxn ang="0">
                  <a:pos x="connsiteX0" y="connsiteY0"/>
                </a:cxn>
                <a:cxn ang="0">
                  <a:pos x="connsiteX1" y="connsiteY1"/>
                </a:cxn>
                <a:cxn ang="0">
                  <a:pos x="connsiteX2" y="connsiteY2"/>
                </a:cxn>
                <a:cxn ang="0">
                  <a:pos x="connsiteX3" y="connsiteY3"/>
                </a:cxn>
              </a:cxnLst>
              <a:rect l="l" t="t" r="r" b="b"/>
              <a:pathLst>
                <a:path w="182879" h="721042">
                  <a:moveTo>
                    <a:pt x="0" y="0"/>
                  </a:moveTo>
                  <a:lnTo>
                    <a:pt x="182880" y="0"/>
                  </a:lnTo>
                  <a:lnTo>
                    <a:pt x="182880" y="721043"/>
                  </a:lnTo>
                  <a:lnTo>
                    <a:pt x="0" y="721043"/>
                  </a:lnTo>
                  <a:close/>
                </a:path>
              </a:pathLst>
            </a:custGeom>
            <a:solidFill>
              <a:schemeClr val="bg2"/>
            </a:solidFill>
            <a:ln w="9525" cap="flat">
              <a:noFill/>
              <a:prstDash val="solid"/>
              <a:miter/>
            </a:ln>
          </p:spPr>
          <p:txBody>
            <a:bodyPr rtlCol="0" anchor="ctr"/>
            <a:lstStyle/>
            <a:p>
              <a:endParaRPr lang="en-US" dirty="0"/>
            </a:p>
          </p:txBody>
        </p:sp>
        <p:sp>
          <p:nvSpPr>
            <p:cNvPr id="12" name="Freeform: Shape 11">
              <a:extLst>
                <a:ext uri="{FF2B5EF4-FFF2-40B4-BE49-F238E27FC236}">
                  <a16:creationId xmlns:a16="http://schemas.microsoft.com/office/drawing/2014/main" id="{D48AD716-F6D3-4707-81D9-29A03D699BF3}"/>
                </a:ext>
              </a:extLst>
            </p:cNvPr>
            <p:cNvSpPr/>
            <p:nvPr/>
          </p:nvSpPr>
          <p:spPr>
            <a:xfrm>
              <a:off x="5406619" y="-365563"/>
              <a:ext cx="306705" cy="276225"/>
            </a:xfrm>
            <a:custGeom>
              <a:avLst/>
              <a:gdLst>
                <a:gd name="connsiteX0" fmla="*/ 106680 w 306705"/>
                <a:gd name="connsiteY0" fmla="*/ 0 h 276225"/>
                <a:gd name="connsiteX1" fmla="*/ 306705 w 306705"/>
                <a:gd name="connsiteY1" fmla="*/ 276225 h 276225"/>
                <a:gd name="connsiteX2" fmla="*/ 93345 w 306705"/>
                <a:gd name="connsiteY2" fmla="*/ 276225 h 276225"/>
                <a:gd name="connsiteX3" fmla="*/ 0 w 306705"/>
                <a:gd name="connsiteY3" fmla="*/ 147638 h 276225"/>
              </a:gdLst>
              <a:ahLst/>
              <a:cxnLst>
                <a:cxn ang="0">
                  <a:pos x="connsiteX0" y="connsiteY0"/>
                </a:cxn>
                <a:cxn ang="0">
                  <a:pos x="connsiteX1" y="connsiteY1"/>
                </a:cxn>
                <a:cxn ang="0">
                  <a:pos x="connsiteX2" y="connsiteY2"/>
                </a:cxn>
                <a:cxn ang="0">
                  <a:pos x="connsiteX3" y="connsiteY3"/>
                </a:cxn>
              </a:cxnLst>
              <a:rect l="l" t="t" r="r" b="b"/>
              <a:pathLst>
                <a:path w="306705" h="276225">
                  <a:moveTo>
                    <a:pt x="106680" y="0"/>
                  </a:moveTo>
                  <a:lnTo>
                    <a:pt x="306705" y="276225"/>
                  </a:lnTo>
                  <a:lnTo>
                    <a:pt x="93345" y="276225"/>
                  </a:lnTo>
                  <a:lnTo>
                    <a:pt x="0" y="147638"/>
                  </a:lnTo>
                  <a:close/>
                </a:path>
              </a:pathLst>
            </a:custGeom>
            <a:solidFill>
              <a:schemeClr val="bg2"/>
            </a:solidFill>
            <a:ln w="9525" cap="flat">
              <a:noFill/>
              <a:prstDash val="solid"/>
              <a:miter/>
            </a:ln>
          </p:spPr>
          <p:txBody>
            <a:bodyPr rtlCol="0" anchor="ctr"/>
            <a:lstStyle/>
            <a:p>
              <a:endParaRPr lang="en-US" dirty="0"/>
            </a:p>
          </p:txBody>
        </p:sp>
        <p:sp>
          <p:nvSpPr>
            <p:cNvPr id="13" name="Freeform: Shape 12">
              <a:extLst>
                <a:ext uri="{FF2B5EF4-FFF2-40B4-BE49-F238E27FC236}">
                  <a16:creationId xmlns:a16="http://schemas.microsoft.com/office/drawing/2014/main" id="{0029FE5F-0978-434C-A78F-96F6FE1643D3}"/>
                </a:ext>
              </a:extLst>
            </p:cNvPr>
            <p:cNvSpPr/>
            <p:nvPr/>
          </p:nvSpPr>
          <p:spPr>
            <a:xfrm>
              <a:off x="5407572" y="-809427"/>
              <a:ext cx="305752" cy="275272"/>
            </a:xfrm>
            <a:custGeom>
              <a:avLst/>
              <a:gdLst>
                <a:gd name="connsiteX0" fmla="*/ 105728 w 305752"/>
                <a:gd name="connsiteY0" fmla="*/ 275273 h 275272"/>
                <a:gd name="connsiteX1" fmla="*/ 305753 w 305752"/>
                <a:gd name="connsiteY1" fmla="*/ 0 h 275272"/>
                <a:gd name="connsiteX2" fmla="*/ 93345 w 305752"/>
                <a:gd name="connsiteY2" fmla="*/ 0 h 275272"/>
                <a:gd name="connsiteX3" fmla="*/ 0 w 305752"/>
                <a:gd name="connsiteY3" fmla="*/ 128587 h 275272"/>
              </a:gdLst>
              <a:ahLst/>
              <a:cxnLst>
                <a:cxn ang="0">
                  <a:pos x="connsiteX0" y="connsiteY0"/>
                </a:cxn>
                <a:cxn ang="0">
                  <a:pos x="connsiteX1" y="connsiteY1"/>
                </a:cxn>
                <a:cxn ang="0">
                  <a:pos x="connsiteX2" y="connsiteY2"/>
                </a:cxn>
                <a:cxn ang="0">
                  <a:pos x="connsiteX3" y="connsiteY3"/>
                </a:cxn>
              </a:cxnLst>
              <a:rect l="l" t="t" r="r" b="b"/>
              <a:pathLst>
                <a:path w="305752" h="275272">
                  <a:moveTo>
                    <a:pt x="105728" y="275273"/>
                  </a:moveTo>
                  <a:lnTo>
                    <a:pt x="305753" y="0"/>
                  </a:lnTo>
                  <a:lnTo>
                    <a:pt x="93345" y="0"/>
                  </a:lnTo>
                  <a:lnTo>
                    <a:pt x="0" y="128587"/>
                  </a:lnTo>
                  <a:close/>
                </a:path>
              </a:pathLst>
            </a:custGeom>
            <a:solidFill>
              <a:schemeClr val="bg2"/>
            </a:solidFill>
            <a:ln w="9525" cap="flat">
              <a:noFill/>
              <a:prstDash val="solid"/>
              <a:miter/>
            </a:ln>
          </p:spPr>
          <p:txBody>
            <a:bodyPr rtlCol="0" anchor="ctr"/>
            <a:lstStyle/>
            <a:p>
              <a:endParaRPr lang="en-US" dirty="0"/>
            </a:p>
          </p:txBody>
        </p:sp>
        <p:sp>
          <p:nvSpPr>
            <p:cNvPr id="14" name="Freeform: Shape 13">
              <a:extLst>
                <a:ext uri="{FF2B5EF4-FFF2-40B4-BE49-F238E27FC236}">
                  <a16:creationId xmlns:a16="http://schemas.microsoft.com/office/drawing/2014/main" id="{F2A0BD45-6573-4422-B47A-62D25E66EC39}"/>
                </a:ext>
              </a:extLst>
            </p:cNvPr>
            <p:cNvSpPr/>
            <p:nvPr/>
          </p:nvSpPr>
          <p:spPr>
            <a:xfrm>
              <a:off x="4977994" y="-809427"/>
              <a:ext cx="474345" cy="720089"/>
            </a:xfrm>
            <a:custGeom>
              <a:avLst/>
              <a:gdLst>
                <a:gd name="connsiteX0" fmla="*/ 213360 w 474345"/>
                <a:gd name="connsiteY0" fmla="*/ 0 h 720089"/>
                <a:gd name="connsiteX1" fmla="*/ 953 w 474345"/>
                <a:gd name="connsiteY1" fmla="*/ 0 h 720089"/>
                <a:gd name="connsiteX2" fmla="*/ 261938 w 474345"/>
                <a:gd name="connsiteY2" fmla="*/ 360045 h 720089"/>
                <a:gd name="connsiteX3" fmla="*/ 0 w 474345"/>
                <a:gd name="connsiteY3" fmla="*/ 720090 h 720089"/>
                <a:gd name="connsiteX4" fmla="*/ 211455 w 474345"/>
                <a:gd name="connsiteY4" fmla="*/ 720090 h 720089"/>
                <a:gd name="connsiteX5" fmla="*/ 368618 w 474345"/>
                <a:gd name="connsiteY5" fmla="*/ 505777 h 720089"/>
                <a:gd name="connsiteX6" fmla="*/ 474345 w 474345"/>
                <a:gd name="connsiteY6" fmla="*/ 360045 h 720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74345" h="720089">
                  <a:moveTo>
                    <a:pt x="213360" y="0"/>
                  </a:moveTo>
                  <a:lnTo>
                    <a:pt x="953" y="0"/>
                  </a:lnTo>
                  <a:lnTo>
                    <a:pt x="261938" y="360045"/>
                  </a:lnTo>
                  <a:lnTo>
                    <a:pt x="0" y="720090"/>
                  </a:lnTo>
                  <a:lnTo>
                    <a:pt x="211455" y="720090"/>
                  </a:lnTo>
                  <a:lnTo>
                    <a:pt x="368618" y="505777"/>
                  </a:lnTo>
                  <a:lnTo>
                    <a:pt x="474345" y="360045"/>
                  </a:lnTo>
                  <a:close/>
                </a:path>
              </a:pathLst>
            </a:custGeom>
            <a:solidFill>
              <a:schemeClr val="bg2"/>
            </a:solidFill>
            <a:ln w="9525" cap="flat">
              <a:noFill/>
              <a:prstDash val="solid"/>
              <a:miter/>
            </a:ln>
          </p:spPr>
          <p:txBody>
            <a:bodyPr rtlCol="0" anchor="ctr"/>
            <a:lstStyle/>
            <a:p>
              <a:endParaRPr lang="en-US" dirty="0"/>
            </a:p>
          </p:txBody>
        </p:sp>
        <p:sp>
          <p:nvSpPr>
            <p:cNvPr id="15" name="Freeform: Shape 14">
              <a:extLst>
                <a:ext uri="{FF2B5EF4-FFF2-40B4-BE49-F238E27FC236}">
                  <a16:creationId xmlns:a16="http://schemas.microsoft.com/office/drawing/2014/main" id="{CBC2C676-A0C2-4F24-BA97-6C41A4975CC1}"/>
                </a:ext>
              </a:extLst>
            </p:cNvPr>
            <p:cNvSpPr/>
            <p:nvPr/>
          </p:nvSpPr>
          <p:spPr>
            <a:xfrm>
              <a:off x="2931072" y="-828477"/>
              <a:ext cx="1089659" cy="739139"/>
            </a:xfrm>
            <a:custGeom>
              <a:avLst/>
              <a:gdLst>
                <a:gd name="connsiteX0" fmla="*/ 1089660 w 1089659"/>
                <a:gd name="connsiteY0" fmla="*/ 275273 h 739139"/>
                <a:gd name="connsiteX1" fmla="*/ 1089660 w 1089659"/>
                <a:gd name="connsiteY1" fmla="*/ 739140 h 739139"/>
                <a:gd name="connsiteX2" fmla="*/ 906780 w 1089659"/>
                <a:gd name="connsiteY2" fmla="*/ 739140 h 739139"/>
                <a:gd name="connsiteX3" fmla="*/ 906780 w 1089659"/>
                <a:gd name="connsiteY3" fmla="*/ 322898 h 739139"/>
                <a:gd name="connsiteX4" fmla="*/ 777240 w 1089659"/>
                <a:gd name="connsiteY4" fmla="*/ 170498 h 739139"/>
                <a:gd name="connsiteX5" fmla="*/ 636270 w 1089659"/>
                <a:gd name="connsiteY5" fmla="*/ 224790 h 739139"/>
                <a:gd name="connsiteX6" fmla="*/ 636270 w 1089659"/>
                <a:gd name="connsiteY6" fmla="*/ 739140 h 739139"/>
                <a:gd name="connsiteX7" fmla="*/ 453390 w 1089659"/>
                <a:gd name="connsiteY7" fmla="*/ 739140 h 739139"/>
                <a:gd name="connsiteX8" fmla="*/ 453390 w 1089659"/>
                <a:gd name="connsiteY8" fmla="*/ 322898 h 739139"/>
                <a:gd name="connsiteX9" fmla="*/ 323850 w 1089659"/>
                <a:gd name="connsiteY9" fmla="*/ 170498 h 739139"/>
                <a:gd name="connsiteX10" fmla="*/ 182880 w 1089659"/>
                <a:gd name="connsiteY10" fmla="*/ 225742 h 739139"/>
                <a:gd name="connsiteX11" fmla="*/ 182880 w 1089659"/>
                <a:gd name="connsiteY11" fmla="*/ 739140 h 739139"/>
                <a:gd name="connsiteX12" fmla="*/ 0 w 1089659"/>
                <a:gd name="connsiteY12" fmla="*/ 739140 h 739139"/>
                <a:gd name="connsiteX13" fmla="*/ 0 w 1089659"/>
                <a:gd name="connsiteY13" fmla="*/ 18097 h 739139"/>
                <a:gd name="connsiteX14" fmla="*/ 182880 w 1089659"/>
                <a:gd name="connsiteY14" fmla="*/ 18097 h 739139"/>
                <a:gd name="connsiteX15" fmla="*/ 182880 w 1089659"/>
                <a:gd name="connsiteY15" fmla="*/ 122872 h 739139"/>
                <a:gd name="connsiteX16" fmla="*/ 383858 w 1089659"/>
                <a:gd name="connsiteY16" fmla="*/ 0 h 739139"/>
                <a:gd name="connsiteX17" fmla="*/ 607695 w 1089659"/>
                <a:gd name="connsiteY17" fmla="*/ 125730 h 739139"/>
                <a:gd name="connsiteX18" fmla="*/ 837247 w 1089659"/>
                <a:gd name="connsiteY18" fmla="*/ 0 h 739139"/>
                <a:gd name="connsiteX19" fmla="*/ 1089660 w 1089659"/>
                <a:gd name="connsiteY19" fmla="*/ 275273 h 7391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089659" h="739139">
                  <a:moveTo>
                    <a:pt x="1089660" y="275273"/>
                  </a:moveTo>
                  <a:lnTo>
                    <a:pt x="1089660" y="739140"/>
                  </a:lnTo>
                  <a:lnTo>
                    <a:pt x="906780" y="739140"/>
                  </a:lnTo>
                  <a:lnTo>
                    <a:pt x="906780" y="322898"/>
                  </a:lnTo>
                  <a:cubicBezTo>
                    <a:pt x="906780" y="223837"/>
                    <a:pt x="868680" y="170498"/>
                    <a:pt x="777240" y="170498"/>
                  </a:cubicBezTo>
                  <a:cubicBezTo>
                    <a:pt x="681038" y="170498"/>
                    <a:pt x="636270" y="224790"/>
                    <a:pt x="636270" y="224790"/>
                  </a:cubicBezTo>
                  <a:lnTo>
                    <a:pt x="636270" y="739140"/>
                  </a:lnTo>
                  <a:lnTo>
                    <a:pt x="453390" y="739140"/>
                  </a:lnTo>
                  <a:lnTo>
                    <a:pt x="453390" y="322898"/>
                  </a:lnTo>
                  <a:cubicBezTo>
                    <a:pt x="453390" y="223837"/>
                    <a:pt x="415290" y="170498"/>
                    <a:pt x="323850" y="170498"/>
                  </a:cubicBezTo>
                  <a:cubicBezTo>
                    <a:pt x="227647" y="170498"/>
                    <a:pt x="182880" y="225742"/>
                    <a:pt x="182880" y="225742"/>
                  </a:cubicBezTo>
                  <a:lnTo>
                    <a:pt x="182880" y="739140"/>
                  </a:lnTo>
                  <a:lnTo>
                    <a:pt x="0" y="739140"/>
                  </a:lnTo>
                  <a:lnTo>
                    <a:pt x="0" y="18097"/>
                  </a:lnTo>
                  <a:lnTo>
                    <a:pt x="182880" y="18097"/>
                  </a:lnTo>
                  <a:lnTo>
                    <a:pt x="182880" y="122872"/>
                  </a:lnTo>
                  <a:cubicBezTo>
                    <a:pt x="182880" y="122872"/>
                    <a:pt x="236220" y="0"/>
                    <a:pt x="383858" y="0"/>
                  </a:cubicBezTo>
                  <a:cubicBezTo>
                    <a:pt x="557213" y="0"/>
                    <a:pt x="607695" y="125730"/>
                    <a:pt x="607695" y="125730"/>
                  </a:cubicBezTo>
                  <a:cubicBezTo>
                    <a:pt x="607695" y="125730"/>
                    <a:pt x="668655" y="0"/>
                    <a:pt x="837247" y="0"/>
                  </a:cubicBezTo>
                  <a:cubicBezTo>
                    <a:pt x="982980" y="952"/>
                    <a:pt x="1089660" y="101917"/>
                    <a:pt x="1089660" y="275273"/>
                  </a:cubicBezTo>
                  <a:close/>
                </a:path>
              </a:pathLst>
            </a:custGeom>
            <a:solidFill>
              <a:schemeClr val="bg2"/>
            </a:solidFill>
            <a:ln w="9525" cap="flat">
              <a:noFill/>
              <a:prstDash val="solid"/>
              <a:miter/>
            </a:ln>
          </p:spPr>
          <p:txBody>
            <a:bodyPr rtlCol="0" anchor="ctr"/>
            <a:lstStyle/>
            <a:p>
              <a:endParaRPr lang="en-US" dirty="0"/>
            </a:p>
          </p:txBody>
        </p:sp>
        <p:sp>
          <p:nvSpPr>
            <p:cNvPr id="16" name="Freeform: Shape 15">
              <a:extLst>
                <a:ext uri="{FF2B5EF4-FFF2-40B4-BE49-F238E27FC236}">
                  <a16:creationId xmlns:a16="http://schemas.microsoft.com/office/drawing/2014/main" id="{1B3EBBBB-A89C-4670-B63B-6D35921BC110}"/>
                </a:ext>
              </a:extLst>
            </p:cNvPr>
            <p:cNvSpPr/>
            <p:nvPr/>
          </p:nvSpPr>
          <p:spPr>
            <a:xfrm>
              <a:off x="4159797" y="-827525"/>
              <a:ext cx="692467" cy="756284"/>
            </a:xfrm>
            <a:custGeom>
              <a:avLst/>
              <a:gdLst>
                <a:gd name="connsiteX0" fmla="*/ 509588 w 692467"/>
                <a:gd name="connsiteY0" fmla="*/ 738188 h 756284"/>
                <a:gd name="connsiteX1" fmla="*/ 509588 w 692467"/>
                <a:gd name="connsiteY1" fmla="*/ 640080 h 756284"/>
                <a:gd name="connsiteX2" fmla="*/ 314325 w 692467"/>
                <a:gd name="connsiteY2" fmla="*/ 756285 h 756284"/>
                <a:gd name="connsiteX3" fmla="*/ 0 w 692467"/>
                <a:gd name="connsiteY3" fmla="*/ 378143 h 756284"/>
                <a:gd name="connsiteX4" fmla="*/ 314325 w 692467"/>
                <a:gd name="connsiteY4" fmla="*/ 0 h 756284"/>
                <a:gd name="connsiteX5" fmla="*/ 509588 w 692467"/>
                <a:gd name="connsiteY5" fmla="*/ 117158 h 756284"/>
                <a:gd name="connsiteX6" fmla="*/ 509588 w 692467"/>
                <a:gd name="connsiteY6" fmla="*/ 18098 h 756284"/>
                <a:gd name="connsiteX7" fmla="*/ 692468 w 692467"/>
                <a:gd name="connsiteY7" fmla="*/ 18098 h 756284"/>
                <a:gd name="connsiteX8" fmla="*/ 692468 w 692467"/>
                <a:gd name="connsiteY8" fmla="*/ 739140 h 756284"/>
                <a:gd name="connsiteX9" fmla="*/ 509588 w 692467"/>
                <a:gd name="connsiteY9" fmla="*/ 739140 h 756284"/>
                <a:gd name="connsiteX10" fmla="*/ 509588 w 692467"/>
                <a:gd name="connsiteY10" fmla="*/ 230505 h 756284"/>
                <a:gd name="connsiteX11" fmla="*/ 361950 w 692467"/>
                <a:gd name="connsiteY11" fmla="*/ 170497 h 756284"/>
                <a:gd name="connsiteX12" fmla="*/ 185738 w 692467"/>
                <a:gd name="connsiteY12" fmla="*/ 379095 h 756284"/>
                <a:gd name="connsiteX13" fmla="*/ 361950 w 692467"/>
                <a:gd name="connsiteY13" fmla="*/ 587693 h 756284"/>
                <a:gd name="connsiteX14" fmla="*/ 509588 w 692467"/>
                <a:gd name="connsiteY14" fmla="*/ 526733 h 756284"/>
                <a:gd name="connsiteX15" fmla="*/ 509588 w 692467"/>
                <a:gd name="connsiteY15" fmla="*/ 230505 h 7562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692467" h="756284">
                  <a:moveTo>
                    <a:pt x="509588" y="738188"/>
                  </a:moveTo>
                  <a:lnTo>
                    <a:pt x="509588" y="640080"/>
                  </a:lnTo>
                  <a:cubicBezTo>
                    <a:pt x="509588" y="640080"/>
                    <a:pt x="449580" y="756285"/>
                    <a:pt x="314325" y="756285"/>
                  </a:cubicBezTo>
                  <a:cubicBezTo>
                    <a:pt x="146685" y="756285"/>
                    <a:pt x="0" y="600075"/>
                    <a:pt x="0" y="378143"/>
                  </a:cubicBezTo>
                  <a:cubicBezTo>
                    <a:pt x="0" y="156210"/>
                    <a:pt x="146685" y="0"/>
                    <a:pt x="314325" y="0"/>
                  </a:cubicBezTo>
                  <a:cubicBezTo>
                    <a:pt x="453390" y="0"/>
                    <a:pt x="509588" y="117158"/>
                    <a:pt x="509588" y="117158"/>
                  </a:cubicBezTo>
                  <a:lnTo>
                    <a:pt x="509588" y="18098"/>
                  </a:lnTo>
                  <a:lnTo>
                    <a:pt x="692468" y="18098"/>
                  </a:lnTo>
                  <a:lnTo>
                    <a:pt x="692468" y="739140"/>
                  </a:lnTo>
                  <a:lnTo>
                    <a:pt x="509588" y="739140"/>
                  </a:lnTo>
                  <a:close/>
                  <a:moveTo>
                    <a:pt x="509588" y="230505"/>
                  </a:moveTo>
                  <a:cubicBezTo>
                    <a:pt x="509588" y="230505"/>
                    <a:pt x="466725" y="170497"/>
                    <a:pt x="361950" y="170497"/>
                  </a:cubicBezTo>
                  <a:cubicBezTo>
                    <a:pt x="251460" y="170497"/>
                    <a:pt x="185738" y="260033"/>
                    <a:pt x="185738" y="379095"/>
                  </a:cubicBezTo>
                  <a:cubicBezTo>
                    <a:pt x="185738" y="497205"/>
                    <a:pt x="251460" y="587693"/>
                    <a:pt x="361950" y="587693"/>
                  </a:cubicBezTo>
                  <a:cubicBezTo>
                    <a:pt x="466725" y="587693"/>
                    <a:pt x="509588" y="526733"/>
                    <a:pt x="509588" y="526733"/>
                  </a:cubicBezTo>
                  <a:lnTo>
                    <a:pt x="509588" y="230505"/>
                  </a:lnTo>
                  <a:close/>
                </a:path>
              </a:pathLst>
            </a:custGeom>
            <a:solidFill>
              <a:schemeClr val="bg2"/>
            </a:solidFill>
            <a:ln w="9525" cap="flat">
              <a:noFill/>
              <a:prstDash val="solid"/>
              <a:miter/>
            </a:ln>
          </p:spPr>
          <p:txBody>
            <a:bodyPr rtlCol="0" anchor="ctr"/>
            <a:lstStyle/>
            <a:p>
              <a:endParaRPr lang="en-US" dirty="0"/>
            </a:p>
          </p:txBody>
        </p:sp>
      </p:grpSp>
      <p:sp>
        <p:nvSpPr>
          <p:cNvPr id="17" name="Slide Number Placeholder 5">
            <a:extLst>
              <a:ext uri="{FF2B5EF4-FFF2-40B4-BE49-F238E27FC236}">
                <a16:creationId xmlns:a16="http://schemas.microsoft.com/office/drawing/2014/main" id="{6A1FDFBB-DB60-4E60-8358-E92BEBA8546A}"/>
              </a:ext>
            </a:extLst>
          </p:cNvPr>
          <p:cNvSpPr txBox="1">
            <a:spLocks/>
          </p:cNvSpPr>
          <p:nvPr/>
        </p:nvSpPr>
        <p:spPr>
          <a:xfrm>
            <a:off x="759333" y="6485690"/>
            <a:ext cx="2904608" cy="215444"/>
          </a:xfrm>
          <a:prstGeom prst="rect">
            <a:avLst/>
          </a:prstGeom>
          <a:noFill/>
        </p:spPr>
        <p:txBody>
          <a:bodyPr vert="horz" wrap="square" lIns="91440" tIns="45720" rIns="91440" bIns="45720" rtlCol="0" anchor="ctr" anchorCtr="0">
            <a:spAutoFit/>
          </a:bodyPr>
          <a:lstStyle>
            <a:defPPr>
              <a:defRPr lang="en-US"/>
            </a:defPPr>
            <a:lvl1pPr marL="0" algn="r" defTabSz="914400" rtl="0" eaLnBrk="1" latinLnBrk="0" hangingPunct="1">
              <a:defRPr sz="800" b="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800" spc="50" baseline="0" dirty="0">
                <a:solidFill>
                  <a:schemeClr val="tx1"/>
                </a:solidFill>
              </a:rPr>
              <a:t>PRESENTATION NAME</a:t>
            </a:r>
          </a:p>
        </p:txBody>
      </p:sp>
      <p:sp>
        <p:nvSpPr>
          <p:cNvPr id="18" name="Rectangle 17">
            <a:extLst>
              <a:ext uri="{FF2B5EF4-FFF2-40B4-BE49-F238E27FC236}">
                <a16:creationId xmlns:a16="http://schemas.microsoft.com/office/drawing/2014/main" id="{915E6837-D10F-473B-AC4F-3D7E824A3357}"/>
              </a:ext>
            </a:extLst>
          </p:cNvPr>
          <p:cNvSpPr/>
          <p:nvPr/>
        </p:nvSpPr>
        <p:spPr>
          <a:xfrm>
            <a:off x="5191125" y="0"/>
            <a:ext cx="7000875"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solidFill>
                <a:schemeClr val="tx1"/>
              </a:solidFill>
            </a:endParaRPr>
          </a:p>
        </p:txBody>
      </p:sp>
      <p:sp>
        <p:nvSpPr>
          <p:cNvPr id="21" name="Rectangle 20">
            <a:extLst>
              <a:ext uri="{FF2B5EF4-FFF2-40B4-BE49-F238E27FC236}">
                <a16:creationId xmlns:a16="http://schemas.microsoft.com/office/drawing/2014/main" id="{B8C5E0FD-165D-4608-9C2F-DC95199C7675}"/>
              </a:ext>
            </a:extLst>
          </p:cNvPr>
          <p:cNvSpPr/>
          <p:nvPr/>
        </p:nvSpPr>
        <p:spPr>
          <a:xfrm>
            <a:off x="5421745" y="228599"/>
            <a:ext cx="6541655" cy="641560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solidFill>
                <a:schemeClr val="tx1"/>
              </a:solidFill>
            </a:endParaRPr>
          </a:p>
        </p:txBody>
      </p:sp>
    </p:spTree>
    <p:extLst>
      <p:ext uri="{BB962C8B-B14F-4D97-AF65-F5344CB8AC3E}">
        <p14:creationId xmlns:p14="http://schemas.microsoft.com/office/powerpoint/2010/main" val="4191031016"/>
      </p:ext>
    </p:extLst>
  </p:cSld>
  <p:clrMapOvr>
    <a:masterClrMapping/>
  </p:clrMapOvr>
  <p:extLst>
    <p:ext uri="{DCECCB84-F9BA-43D5-87BE-67443E8EF086}">
      <p15:sldGuideLst xmlns:p15="http://schemas.microsoft.com/office/powerpoint/2012/main">
        <p15:guide id="1" pos="288">
          <p15:clr>
            <a:srgbClr val="FBAE40"/>
          </p15:clr>
        </p15:guide>
        <p15:guide id="2" pos="144">
          <p15:clr>
            <a:srgbClr val="FBAE40"/>
          </p15:clr>
        </p15:guide>
        <p15:guide id="3" pos="7392">
          <p15:clr>
            <a:srgbClr val="FBAE40"/>
          </p15:clr>
        </p15:guide>
        <p15:guide id="4" pos="7536">
          <p15:clr>
            <a:srgbClr val="FBAE40"/>
          </p15:clr>
        </p15:guide>
        <p15:guide id="5" orient="horz" pos="288">
          <p15:clr>
            <a:srgbClr val="FBAE40"/>
          </p15:clr>
        </p15:guide>
        <p15:guide id="6" orient="horz" pos="144">
          <p15:clr>
            <a:srgbClr val="FBAE40"/>
          </p15:clr>
        </p15:guide>
        <p15:guide id="7" orient="horz" pos="4032">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itle 2 Line Content Right 1">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E40EB252-2002-4153-9FDD-988D88442409}"/>
              </a:ext>
            </a:extLst>
          </p:cNvPr>
          <p:cNvSpPr>
            <a:spLocks noGrp="1"/>
          </p:cNvSpPr>
          <p:nvPr>
            <p:ph type="sldNum" sz="quarter" idx="12"/>
          </p:nvPr>
        </p:nvSpPr>
        <p:spPr/>
        <p:txBody>
          <a:bodyPr/>
          <a:lstStyle/>
          <a:p>
            <a:fld id="{D4741E74-AF81-4148-9E14-11BBE01D944F}" type="slidenum">
              <a:rPr lang="en-US" smtClean="0"/>
              <a:t>‹#›</a:t>
            </a:fld>
            <a:endParaRPr lang="en-US" dirty="0"/>
          </a:p>
        </p:txBody>
      </p:sp>
      <p:sp>
        <p:nvSpPr>
          <p:cNvPr id="7" name="Text Placeholder 2">
            <a:extLst>
              <a:ext uri="{FF2B5EF4-FFF2-40B4-BE49-F238E27FC236}">
                <a16:creationId xmlns:a16="http://schemas.microsoft.com/office/drawing/2014/main" id="{6565065E-851A-48FF-92F0-3C413BB209E7}"/>
              </a:ext>
            </a:extLst>
          </p:cNvPr>
          <p:cNvSpPr>
            <a:spLocks noGrp="1"/>
          </p:cNvSpPr>
          <p:nvPr>
            <p:ph idx="1" hasCustomPrompt="1"/>
          </p:nvPr>
        </p:nvSpPr>
        <p:spPr>
          <a:xfrm>
            <a:off x="6248400" y="1182778"/>
            <a:ext cx="5486400" cy="4492448"/>
          </a:xfrm>
          <a:prstGeom prst="rect">
            <a:avLst/>
          </a:prstGeom>
        </p:spPr>
        <p:txBody>
          <a:bodyPr vert="horz" lIns="0" tIns="45720" rIns="0" bIns="45720" rtlCol="0" anchor="ctr" anchorCtr="0">
            <a:spAutoFit/>
          </a:bodyPr>
          <a:lstStyle>
            <a:lvl1pPr algn="l">
              <a:lnSpc>
                <a:spcPct val="85000"/>
              </a:lnSpc>
              <a:spcAft>
                <a:spcPts val="800"/>
              </a:spcAft>
              <a:defRPr sz="3333" b="0" i="0" spc="-107" baseline="0">
                <a:solidFill>
                  <a:schemeClr val="bg2"/>
                </a:solidFill>
              </a:defRPr>
            </a:lvl1pPr>
            <a:lvl2pPr algn="l">
              <a:lnSpc>
                <a:spcPct val="85000"/>
              </a:lnSpc>
              <a:spcAft>
                <a:spcPts val="800"/>
              </a:spcAft>
              <a:defRPr sz="4267" b="0" i="0" spc="-133" baseline="0">
                <a:solidFill>
                  <a:schemeClr val="bg2"/>
                </a:solidFill>
              </a:defRPr>
            </a:lvl2pPr>
            <a:lvl3pPr algn="l">
              <a:lnSpc>
                <a:spcPct val="85000"/>
              </a:lnSpc>
              <a:spcAft>
                <a:spcPts val="800"/>
              </a:spcAft>
              <a:defRPr sz="5333" b="0" i="0" spc="-200">
                <a:solidFill>
                  <a:schemeClr val="bg2"/>
                </a:solidFill>
              </a:defRPr>
            </a:lvl3pPr>
            <a:lvl4pPr marL="0" indent="0" algn="l">
              <a:buNone/>
              <a:defRPr sz="1867">
                <a:solidFill>
                  <a:schemeClr val="tx1"/>
                </a:solidFill>
              </a:defRPr>
            </a:lvl4pPr>
            <a:lvl5pPr marL="109728" indent="-109728" algn="l">
              <a:buClr>
                <a:schemeClr val="tx2"/>
              </a:buClr>
              <a:buFont typeface="Arial" panose="020B0604020202020204" pitchFamily="34" charset="0"/>
              <a:buChar char="•"/>
              <a:defRPr>
                <a:solidFill>
                  <a:schemeClr val="tx1"/>
                </a:solidFill>
              </a:defRPr>
            </a:lvl5pPr>
          </a:lstStyle>
          <a:p>
            <a:pPr lvl="0"/>
            <a:r>
              <a:rPr lang="en-US" dirty="0"/>
              <a:t>Click to Edit </a:t>
            </a:r>
            <a:br>
              <a:rPr lang="en-US" dirty="0"/>
            </a:br>
            <a:r>
              <a:rPr lang="en-US" dirty="0"/>
              <a:t>Template Title Style</a:t>
            </a:r>
          </a:p>
          <a:p>
            <a:pPr lvl="1"/>
            <a:r>
              <a:rPr lang="en-US" dirty="0"/>
              <a:t>Second </a:t>
            </a:r>
            <a:br>
              <a:rPr lang="en-US" dirty="0"/>
            </a:br>
            <a:r>
              <a:rPr lang="en-US" dirty="0"/>
              <a:t>Level</a:t>
            </a:r>
          </a:p>
          <a:p>
            <a:pPr lvl="2"/>
            <a:r>
              <a:rPr lang="en-US" dirty="0"/>
              <a:t>Third </a:t>
            </a:r>
            <a:br>
              <a:rPr lang="en-US" dirty="0"/>
            </a:br>
            <a:r>
              <a:rPr lang="en-US" dirty="0"/>
              <a:t>Level</a:t>
            </a:r>
          </a:p>
          <a:p>
            <a:pPr lvl="3"/>
            <a:r>
              <a:rPr lang="en-US" dirty="0"/>
              <a:t>Fourth level</a:t>
            </a:r>
          </a:p>
          <a:p>
            <a:pPr lvl="4"/>
            <a:r>
              <a:rPr lang="en-US" dirty="0"/>
              <a:t>Fifth level</a:t>
            </a:r>
          </a:p>
        </p:txBody>
      </p:sp>
    </p:spTree>
    <p:extLst>
      <p:ext uri="{BB962C8B-B14F-4D97-AF65-F5344CB8AC3E}">
        <p14:creationId xmlns:p14="http://schemas.microsoft.com/office/powerpoint/2010/main" val="3398470263"/>
      </p:ext>
    </p:extLst>
  </p:cSld>
  <p:clrMapOvr>
    <a:masterClrMapping/>
  </p:clrMapOvr>
  <p:extLst>
    <p:ext uri="{DCECCB84-F9BA-43D5-87BE-67443E8EF086}">
      <p15:sldGuideLst xmlns:p15="http://schemas.microsoft.com/office/powerpoint/2012/main">
        <p15:guide id="1" pos="288">
          <p15:clr>
            <a:srgbClr val="FBAE40"/>
          </p15:clr>
        </p15:guide>
        <p15:guide id="2" pos="144">
          <p15:clr>
            <a:srgbClr val="FBAE40"/>
          </p15:clr>
        </p15:guide>
        <p15:guide id="3" pos="7392">
          <p15:clr>
            <a:srgbClr val="FBAE40"/>
          </p15:clr>
        </p15:guide>
        <p15:guide id="4" pos="7536">
          <p15:clr>
            <a:srgbClr val="FBAE40"/>
          </p15:clr>
        </p15:guide>
        <p15:guide id="5" orient="horz" pos="288">
          <p15:clr>
            <a:srgbClr val="FBAE40"/>
          </p15:clr>
        </p15:guide>
        <p15:guide id="6" orient="horz" pos="144">
          <p15:clr>
            <a:srgbClr val="FBAE40"/>
          </p15:clr>
        </p15:guide>
        <p15:guide id="7" orient="horz" pos="4032">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2 Line Content Right 2">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E40EB252-2002-4153-9FDD-988D88442409}"/>
              </a:ext>
            </a:extLst>
          </p:cNvPr>
          <p:cNvSpPr>
            <a:spLocks noGrp="1"/>
          </p:cNvSpPr>
          <p:nvPr>
            <p:ph type="sldNum" sz="quarter" idx="12"/>
          </p:nvPr>
        </p:nvSpPr>
        <p:spPr/>
        <p:txBody>
          <a:bodyPr/>
          <a:lstStyle/>
          <a:p>
            <a:fld id="{D4741E74-AF81-4148-9E14-11BBE01D944F}" type="slidenum">
              <a:rPr lang="en-US" smtClean="0"/>
              <a:t>‹#›</a:t>
            </a:fld>
            <a:endParaRPr lang="en-US" dirty="0"/>
          </a:p>
        </p:txBody>
      </p:sp>
      <p:sp>
        <p:nvSpPr>
          <p:cNvPr id="5" name="Text Placeholder 2">
            <a:extLst>
              <a:ext uri="{FF2B5EF4-FFF2-40B4-BE49-F238E27FC236}">
                <a16:creationId xmlns:a16="http://schemas.microsoft.com/office/drawing/2014/main" id="{5F77D1C1-0D0A-40A2-9152-AFB7C138FB40}"/>
              </a:ext>
            </a:extLst>
          </p:cNvPr>
          <p:cNvSpPr>
            <a:spLocks noGrp="1"/>
          </p:cNvSpPr>
          <p:nvPr>
            <p:ph idx="1" hasCustomPrompt="1"/>
          </p:nvPr>
        </p:nvSpPr>
        <p:spPr>
          <a:xfrm>
            <a:off x="7467600" y="457202"/>
            <a:ext cx="4267200" cy="5943598"/>
          </a:xfrm>
          <a:prstGeom prst="rect">
            <a:avLst/>
          </a:prstGeom>
        </p:spPr>
        <p:txBody>
          <a:bodyPr vert="horz" lIns="0" tIns="45720" rIns="0" bIns="45720" rtlCol="0" anchor="ctr" anchorCtr="0">
            <a:noAutofit/>
          </a:bodyPr>
          <a:lstStyle>
            <a:lvl1pPr algn="l">
              <a:lnSpc>
                <a:spcPct val="85000"/>
              </a:lnSpc>
              <a:spcAft>
                <a:spcPts val="800"/>
              </a:spcAft>
              <a:defRPr sz="4000" b="0" i="0" spc="-107" baseline="0">
                <a:solidFill>
                  <a:schemeClr val="bg2"/>
                </a:solidFill>
              </a:defRPr>
            </a:lvl1pPr>
            <a:lvl2pPr algn="l">
              <a:defRPr sz="1800" b="1">
                <a:solidFill>
                  <a:schemeClr val="tx1"/>
                </a:solidFill>
              </a:defRPr>
            </a:lvl2pPr>
            <a:lvl3pPr algn="l">
              <a:defRPr sz="1400">
                <a:solidFill>
                  <a:schemeClr val="tx1"/>
                </a:solidFill>
              </a:defRPr>
            </a:lvl3pPr>
            <a:lvl4pPr algn="l">
              <a:defRPr/>
            </a:lvl4pPr>
            <a:lvl5pPr marL="475464" algn="l">
              <a:buClr>
                <a:schemeClr val="bg1">
                  <a:lumMod val="65000"/>
                </a:schemeClr>
              </a:buClr>
              <a:defRPr/>
            </a:lvl5pPr>
          </a:lstStyle>
          <a:p>
            <a:pPr lvl="0"/>
            <a:r>
              <a:rPr lang="en-US"/>
              <a:t>Click to edit </a:t>
            </a:r>
            <a:br>
              <a:rPr lang="en-US"/>
            </a:br>
            <a:r>
              <a:rPr lang="en-US"/>
              <a:t>Template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703533783"/>
      </p:ext>
    </p:extLst>
  </p:cSld>
  <p:clrMapOvr>
    <a:masterClrMapping/>
  </p:clrMapOvr>
  <p:extLst>
    <p:ext uri="{DCECCB84-F9BA-43D5-87BE-67443E8EF086}">
      <p15:sldGuideLst xmlns:p15="http://schemas.microsoft.com/office/powerpoint/2012/main">
        <p15:guide id="1" pos="288">
          <p15:clr>
            <a:srgbClr val="FBAE40"/>
          </p15:clr>
        </p15:guide>
        <p15:guide id="2" pos="144">
          <p15:clr>
            <a:srgbClr val="FBAE40"/>
          </p15:clr>
        </p15:guide>
        <p15:guide id="3" pos="7392">
          <p15:clr>
            <a:srgbClr val="FBAE40"/>
          </p15:clr>
        </p15:guide>
        <p15:guide id="4" pos="7536">
          <p15:clr>
            <a:srgbClr val="FBAE40"/>
          </p15:clr>
        </p15:guide>
        <p15:guide id="5" orient="horz" pos="288">
          <p15:clr>
            <a:srgbClr val="FBAE40"/>
          </p15:clr>
        </p15:guide>
        <p15:guide id="6" orient="horz" pos="144">
          <p15:clr>
            <a:srgbClr val="FBAE40"/>
          </p15:clr>
        </p15:guide>
        <p15:guide id="7" orient="horz" pos="4032">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1_Stacked Bar Graphs (2)">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A92291D-DF8C-4B66-87E1-1D98D33A3DB0}"/>
              </a:ext>
            </a:extLst>
          </p:cNvPr>
          <p:cNvSpPr/>
          <p:nvPr/>
        </p:nvSpPr>
        <p:spPr>
          <a:xfrm>
            <a:off x="0" y="0"/>
            <a:ext cx="6858000"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solidFill>
                <a:schemeClr val="tx1"/>
              </a:solidFill>
            </a:endParaRPr>
          </a:p>
        </p:txBody>
      </p:sp>
      <p:sp>
        <p:nvSpPr>
          <p:cNvPr id="9" name="Rectangle 8">
            <a:extLst>
              <a:ext uri="{FF2B5EF4-FFF2-40B4-BE49-F238E27FC236}">
                <a16:creationId xmlns:a16="http://schemas.microsoft.com/office/drawing/2014/main" id="{31167BBE-C2B3-4B6F-B2B6-1B72C19310F1}"/>
              </a:ext>
            </a:extLst>
          </p:cNvPr>
          <p:cNvSpPr/>
          <p:nvPr/>
        </p:nvSpPr>
        <p:spPr>
          <a:xfrm>
            <a:off x="228600" y="3557017"/>
            <a:ext cx="6400800" cy="307238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solidFill>
                <a:schemeClr val="tx1"/>
              </a:solidFill>
            </a:endParaRPr>
          </a:p>
        </p:txBody>
      </p:sp>
      <p:sp>
        <p:nvSpPr>
          <p:cNvPr id="11" name="Rectangle 10">
            <a:extLst>
              <a:ext uri="{FF2B5EF4-FFF2-40B4-BE49-F238E27FC236}">
                <a16:creationId xmlns:a16="http://schemas.microsoft.com/office/drawing/2014/main" id="{E3C79DDE-7FE1-4C75-8EFC-AC748CCB3BAD}"/>
              </a:ext>
            </a:extLst>
          </p:cNvPr>
          <p:cNvSpPr/>
          <p:nvPr/>
        </p:nvSpPr>
        <p:spPr>
          <a:xfrm>
            <a:off x="228600" y="242317"/>
            <a:ext cx="6400800" cy="307238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solidFill>
                <a:schemeClr val="tx1"/>
              </a:solidFill>
            </a:endParaRPr>
          </a:p>
        </p:txBody>
      </p:sp>
      <p:sp>
        <p:nvSpPr>
          <p:cNvPr id="6" name="Slide Number Placeholder 5">
            <a:extLst>
              <a:ext uri="{FF2B5EF4-FFF2-40B4-BE49-F238E27FC236}">
                <a16:creationId xmlns:a16="http://schemas.microsoft.com/office/drawing/2014/main" id="{E40EB252-2002-4153-9FDD-988D88442409}"/>
              </a:ext>
            </a:extLst>
          </p:cNvPr>
          <p:cNvSpPr>
            <a:spLocks noGrp="1"/>
          </p:cNvSpPr>
          <p:nvPr>
            <p:ph type="sldNum" sz="quarter" idx="12"/>
          </p:nvPr>
        </p:nvSpPr>
        <p:spPr>
          <a:xfrm>
            <a:off x="7010401" y="6515100"/>
            <a:ext cx="296359" cy="228600"/>
          </a:xfrm>
        </p:spPr>
        <p:txBody>
          <a:bodyPr/>
          <a:lstStyle/>
          <a:p>
            <a:fld id="{D4741E74-AF81-4148-9E14-11BBE01D944F}" type="slidenum">
              <a:rPr lang="en-US" smtClean="0"/>
              <a:t>‹#›</a:t>
            </a:fld>
            <a:endParaRPr lang="en-US" dirty="0"/>
          </a:p>
        </p:txBody>
      </p:sp>
      <p:sp>
        <p:nvSpPr>
          <p:cNvPr id="10" name="Slide Number Placeholder 5">
            <a:extLst>
              <a:ext uri="{FF2B5EF4-FFF2-40B4-BE49-F238E27FC236}">
                <a16:creationId xmlns:a16="http://schemas.microsoft.com/office/drawing/2014/main" id="{5B33E42E-05C5-437E-B1FD-9C2D96B2CDCC}"/>
              </a:ext>
            </a:extLst>
          </p:cNvPr>
          <p:cNvSpPr txBox="1">
            <a:spLocks/>
          </p:cNvSpPr>
          <p:nvPr/>
        </p:nvSpPr>
        <p:spPr>
          <a:xfrm>
            <a:off x="7322342" y="6515100"/>
            <a:ext cx="2929097" cy="222022"/>
          </a:xfrm>
          <a:prstGeom prst="rect">
            <a:avLst/>
          </a:prstGeom>
          <a:noFill/>
        </p:spPr>
        <p:txBody>
          <a:bodyPr vert="horz" wrap="square" lIns="91440" tIns="45720" rIns="91440" bIns="45720" rtlCol="0" anchor="ctr" anchorCtr="0">
            <a:spAutoFit/>
          </a:bodyPr>
          <a:lstStyle>
            <a:defPPr>
              <a:defRPr lang="en-US"/>
            </a:defPPr>
            <a:lvl1pPr marL="0" algn="r" defTabSz="914400" rtl="0" eaLnBrk="1" latinLnBrk="0" hangingPunct="1">
              <a:defRPr sz="800" b="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800" spc="50" baseline="0" dirty="0">
                <a:solidFill>
                  <a:schemeClr val="tx1"/>
                </a:solidFill>
              </a:rPr>
              <a:t>PRESENTATION NAME</a:t>
            </a:r>
          </a:p>
        </p:txBody>
      </p:sp>
    </p:spTree>
    <p:extLst>
      <p:ext uri="{BB962C8B-B14F-4D97-AF65-F5344CB8AC3E}">
        <p14:creationId xmlns:p14="http://schemas.microsoft.com/office/powerpoint/2010/main" val="3919051959"/>
      </p:ext>
    </p:extLst>
  </p:cSld>
  <p:clrMapOvr>
    <a:masterClrMapping/>
  </p:clrMapOvr>
  <p:extLst>
    <p:ext uri="{DCECCB84-F9BA-43D5-87BE-67443E8EF086}">
      <p15:sldGuideLst xmlns:p15="http://schemas.microsoft.com/office/powerpoint/2012/main">
        <p15:guide id="1" pos="288">
          <p15:clr>
            <a:srgbClr val="FBAE40"/>
          </p15:clr>
        </p15:guide>
        <p15:guide id="2" pos="144">
          <p15:clr>
            <a:srgbClr val="FBAE40"/>
          </p15:clr>
        </p15:guide>
        <p15:guide id="3" pos="7392">
          <p15:clr>
            <a:srgbClr val="FBAE40"/>
          </p15:clr>
        </p15:guide>
        <p15:guide id="4" pos="7536">
          <p15:clr>
            <a:srgbClr val="FBAE40"/>
          </p15:clr>
        </p15:guide>
        <p15:guide id="5" orient="horz" pos="288">
          <p15:clr>
            <a:srgbClr val="FBAE40"/>
          </p15:clr>
        </p15:guide>
        <p15:guide id="6" orient="horz" pos="144">
          <p15:clr>
            <a:srgbClr val="FBAE40"/>
          </p15:clr>
        </p15:guide>
        <p15:guide id="7" orient="horz" pos="4032">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Title 2 Line Content Left Colo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689E9299-EC2D-47FD-ADDA-BC0C48628F18}"/>
              </a:ext>
            </a:extLst>
          </p:cNvPr>
          <p:cNvSpPr/>
          <p:nvPr/>
        </p:nvSpPr>
        <p:spPr>
          <a:xfrm>
            <a:off x="0" y="-6096"/>
            <a:ext cx="4572000" cy="686409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lvl="0" algn="ctr"/>
            <a:endParaRPr lang="en-US" sz="2400" dirty="0"/>
          </a:p>
        </p:txBody>
      </p:sp>
      <p:sp>
        <p:nvSpPr>
          <p:cNvPr id="8" name="Text Placeholder 2">
            <a:extLst>
              <a:ext uri="{FF2B5EF4-FFF2-40B4-BE49-F238E27FC236}">
                <a16:creationId xmlns:a16="http://schemas.microsoft.com/office/drawing/2014/main" id="{EE201459-D08B-4B58-8EBE-983F10EC535F}"/>
              </a:ext>
            </a:extLst>
          </p:cNvPr>
          <p:cNvSpPr>
            <a:spLocks noGrp="1"/>
          </p:cNvSpPr>
          <p:nvPr>
            <p:ph idx="14" hasCustomPrompt="1"/>
          </p:nvPr>
        </p:nvSpPr>
        <p:spPr>
          <a:xfrm>
            <a:off x="457201" y="457200"/>
            <a:ext cx="3658508" cy="5943602"/>
          </a:xfrm>
          <a:prstGeom prst="rect">
            <a:avLst/>
          </a:prstGeom>
        </p:spPr>
        <p:txBody>
          <a:bodyPr vert="horz" lIns="0" tIns="0" rIns="0" bIns="0" rtlCol="0" anchor="ctr" anchorCtr="0">
            <a:noAutofit/>
          </a:bodyPr>
          <a:lstStyle>
            <a:lvl1pPr algn="l">
              <a:lnSpc>
                <a:spcPct val="85000"/>
              </a:lnSpc>
              <a:spcAft>
                <a:spcPts val="800"/>
              </a:spcAft>
              <a:defRPr sz="3333" b="0" i="0" spc="-107" baseline="0">
                <a:solidFill>
                  <a:schemeClr val="bg1"/>
                </a:solidFill>
              </a:defRPr>
            </a:lvl1pPr>
            <a:lvl2pPr algn="l">
              <a:defRPr sz="1800" b="1">
                <a:solidFill>
                  <a:schemeClr val="bg1"/>
                </a:solidFill>
              </a:defRPr>
            </a:lvl2pPr>
            <a:lvl3pPr algn="l">
              <a:defRPr sz="1400">
                <a:solidFill>
                  <a:schemeClr val="bg1"/>
                </a:solidFill>
              </a:defRPr>
            </a:lvl3pPr>
            <a:lvl4pPr algn="l">
              <a:buClr>
                <a:schemeClr val="bg1"/>
              </a:buClr>
              <a:defRPr>
                <a:solidFill>
                  <a:schemeClr val="bg1"/>
                </a:solidFill>
              </a:defRPr>
            </a:lvl4pPr>
            <a:lvl5pPr marL="475476" algn="l">
              <a:buClr>
                <a:schemeClr val="bg1">
                  <a:lumMod val="65000"/>
                </a:schemeClr>
              </a:buClr>
              <a:defRPr>
                <a:solidFill>
                  <a:schemeClr val="bg1"/>
                </a:solidFill>
              </a:defRPr>
            </a:lvl5pPr>
          </a:lstStyle>
          <a:p>
            <a:pPr lvl="0"/>
            <a:r>
              <a:rPr lang="en-US" dirty="0"/>
              <a:t>Click to edit </a:t>
            </a:r>
            <a:br>
              <a:rPr lang="en-US" dirty="0"/>
            </a:br>
            <a:r>
              <a:rPr lang="en-US" dirty="0"/>
              <a:t>Template </a:t>
            </a:r>
            <a:br>
              <a:rPr lang="en-US" dirty="0"/>
            </a:br>
            <a:r>
              <a:rPr lang="en-US" dirty="0"/>
              <a:t>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E40EB252-2002-4153-9FDD-988D88442409}"/>
              </a:ext>
            </a:extLst>
          </p:cNvPr>
          <p:cNvSpPr>
            <a:spLocks noGrp="1"/>
          </p:cNvSpPr>
          <p:nvPr>
            <p:ph type="sldNum" sz="quarter" idx="12"/>
          </p:nvPr>
        </p:nvSpPr>
        <p:spPr/>
        <p:txBody>
          <a:bodyPr/>
          <a:lstStyle>
            <a:lvl1pPr>
              <a:defRPr>
                <a:solidFill>
                  <a:schemeClr val="bg1"/>
                </a:solidFill>
              </a:defRPr>
            </a:lvl1pPr>
          </a:lstStyle>
          <a:p>
            <a:fld id="{D4741E74-AF81-4148-9E14-11BBE01D944F}" type="slidenum">
              <a:rPr lang="en-US" smtClean="0"/>
              <a:pPr/>
              <a:t>‹#›</a:t>
            </a:fld>
            <a:endParaRPr lang="en-US" dirty="0"/>
          </a:p>
        </p:txBody>
      </p:sp>
      <p:sp>
        <p:nvSpPr>
          <p:cNvPr id="10" name="Slide Number Placeholder 5">
            <a:extLst>
              <a:ext uri="{FF2B5EF4-FFF2-40B4-BE49-F238E27FC236}">
                <a16:creationId xmlns:a16="http://schemas.microsoft.com/office/drawing/2014/main" id="{91FBE0F4-9FA7-47AA-851D-D5500410F0E8}"/>
              </a:ext>
            </a:extLst>
          </p:cNvPr>
          <p:cNvSpPr txBox="1">
            <a:spLocks/>
          </p:cNvSpPr>
          <p:nvPr/>
        </p:nvSpPr>
        <p:spPr>
          <a:xfrm>
            <a:off x="774173" y="6470878"/>
            <a:ext cx="3341536" cy="215444"/>
          </a:xfrm>
          <a:prstGeom prst="rect">
            <a:avLst/>
          </a:prstGeom>
          <a:noFill/>
        </p:spPr>
        <p:txBody>
          <a:bodyPr vert="horz" wrap="square" lIns="91440" tIns="45720" rIns="91440" bIns="45720" rtlCol="0" anchor="ctr" anchorCtr="0">
            <a:spAutoFit/>
          </a:bodyPr>
          <a:lstStyle>
            <a:defPPr>
              <a:defRPr lang="en-US"/>
            </a:defPPr>
            <a:lvl1pPr marL="0" algn="r" defTabSz="914400" rtl="0" eaLnBrk="1" latinLnBrk="0" hangingPunct="1">
              <a:defRPr sz="800" b="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800" spc="50" baseline="0" dirty="0">
                <a:solidFill>
                  <a:schemeClr val="bg1"/>
                </a:solidFill>
              </a:rPr>
              <a:t>PRESENTATION NAME</a:t>
            </a:r>
          </a:p>
        </p:txBody>
      </p:sp>
    </p:spTree>
    <p:extLst>
      <p:ext uri="{BB962C8B-B14F-4D97-AF65-F5344CB8AC3E}">
        <p14:creationId xmlns:p14="http://schemas.microsoft.com/office/powerpoint/2010/main" val="1003102308"/>
      </p:ext>
    </p:extLst>
  </p:cSld>
  <p:clrMapOvr>
    <a:masterClrMapping/>
  </p:clrMapOvr>
  <p:extLst>
    <p:ext uri="{DCECCB84-F9BA-43D5-87BE-67443E8EF086}">
      <p15:sldGuideLst xmlns:p15="http://schemas.microsoft.com/office/powerpoint/2012/main">
        <p15:guide id="1" pos="288">
          <p15:clr>
            <a:srgbClr val="FBAE40"/>
          </p15:clr>
        </p15:guide>
        <p15:guide id="2" pos="144">
          <p15:clr>
            <a:srgbClr val="FBAE40"/>
          </p15:clr>
        </p15:guide>
        <p15:guide id="3" pos="7392">
          <p15:clr>
            <a:srgbClr val="FBAE40"/>
          </p15:clr>
        </p15:guide>
        <p15:guide id="4" pos="7536">
          <p15:clr>
            <a:srgbClr val="FBAE40"/>
          </p15:clr>
        </p15:guide>
        <p15:guide id="5" orient="horz" pos="288">
          <p15:clr>
            <a:srgbClr val="FBAE40"/>
          </p15:clr>
        </p15:guide>
        <p15:guide id="6" orient="horz" pos="144">
          <p15:clr>
            <a:srgbClr val="FBAE40"/>
          </p15:clr>
        </p15:guide>
        <p15:guide id="7" orient="horz" pos="4032">
          <p15:clr>
            <a:srgbClr val="FBAE40"/>
          </p15:clr>
        </p15:guide>
        <p15:guide id="8" pos="2592">
          <p15:clr>
            <a:srgbClr val="FBAE40"/>
          </p15:clr>
        </p15:guide>
        <p15:guide id="9" pos="2736">
          <p15:clr>
            <a:srgbClr val="FBAE40"/>
          </p15:clr>
        </p15:guide>
        <p15:guide id="10" pos="2880">
          <p15:clr>
            <a:srgbClr val="FBAE40"/>
          </p15:clr>
        </p15:guide>
        <p15:guide id="11" pos="3024">
          <p15:clr>
            <a:srgbClr val="FBAE40"/>
          </p15:clr>
        </p15:guide>
        <p15:guide id="12" pos="3168">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Left Med Half Image">
    <p:spTree>
      <p:nvGrpSpPr>
        <p:cNvPr id="1" name=""/>
        <p:cNvGrpSpPr/>
        <p:nvPr/>
      </p:nvGrpSpPr>
      <p:grpSpPr>
        <a:xfrm>
          <a:off x="0" y="0"/>
          <a:ext cx="0" cy="0"/>
          <a:chOff x="0" y="0"/>
          <a:chExt cx="0" cy="0"/>
        </a:xfrm>
      </p:grpSpPr>
      <p:sp>
        <p:nvSpPr>
          <p:cNvPr id="19" name="Picture Placeholder 18">
            <a:extLst>
              <a:ext uri="{FF2B5EF4-FFF2-40B4-BE49-F238E27FC236}">
                <a16:creationId xmlns:a16="http://schemas.microsoft.com/office/drawing/2014/main" id="{60A530C3-8F59-4E0F-A812-B3CCEF38F120}"/>
              </a:ext>
            </a:extLst>
          </p:cNvPr>
          <p:cNvSpPr>
            <a:spLocks noGrp="1"/>
          </p:cNvSpPr>
          <p:nvPr>
            <p:ph type="pic" sz="quarter" idx="13"/>
          </p:nvPr>
        </p:nvSpPr>
        <p:spPr>
          <a:xfrm>
            <a:off x="0" y="0"/>
            <a:ext cx="5181600" cy="6858000"/>
          </a:xfrm>
          <a:custGeom>
            <a:avLst/>
            <a:gdLst>
              <a:gd name="connsiteX0" fmla="*/ 0 w 5181600"/>
              <a:gd name="connsiteY0" fmla="*/ 0 h 6858000"/>
              <a:gd name="connsiteX1" fmla="*/ 4037076 w 5181600"/>
              <a:gd name="connsiteY1" fmla="*/ 0 h 6858000"/>
              <a:gd name="connsiteX2" fmla="*/ 4041648 w 5181600"/>
              <a:gd name="connsiteY2" fmla="*/ 0 h 6858000"/>
              <a:gd name="connsiteX3" fmla="*/ 4039362 w 5181600"/>
              <a:gd name="connsiteY3" fmla="*/ 116 h 6858000"/>
              <a:gd name="connsiteX4" fmla="*/ 4154409 w 5181600"/>
              <a:gd name="connsiteY4" fmla="*/ 5925 h 6858000"/>
              <a:gd name="connsiteX5" fmla="*/ 5178723 w 5181600"/>
              <a:gd name="connsiteY5" fmla="*/ 1030240 h 6858000"/>
              <a:gd name="connsiteX6" fmla="*/ 5181600 w 5181600"/>
              <a:gd name="connsiteY6" fmla="*/ 1087209 h 6858000"/>
              <a:gd name="connsiteX7" fmla="*/ 5181600 w 5181600"/>
              <a:gd name="connsiteY7" fmla="*/ 6858000 h 6858000"/>
              <a:gd name="connsiteX8" fmla="*/ 0 w 5181600"/>
              <a:gd name="connsiteY8"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181600" h="6858000">
                <a:moveTo>
                  <a:pt x="0" y="0"/>
                </a:moveTo>
                <a:lnTo>
                  <a:pt x="4037076" y="0"/>
                </a:lnTo>
                <a:lnTo>
                  <a:pt x="4041648" y="0"/>
                </a:lnTo>
                <a:lnTo>
                  <a:pt x="4039362" y="116"/>
                </a:lnTo>
                <a:lnTo>
                  <a:pt x="4154409" y="5925"/>
                </a:lnTo>
                <a:cubicBezTo>
                  <a:pt x="4694501" y="60774"/>
                  <a:pt x="5123874" y="490148"/>
                  <a:pt x="5178723" y="1030240"/>
                </a:cubicBezTo>
                <a:lnTo>
                  <a:pt x="5181600" y="1087209"/>
                </a:lnTo>
                <a:lnTo>
                  <a:pt x="5181600" y="6858000"/>
                </a:lnTo>
                <a:lnTo>
                  <a:pt x="0" y="6858000"/>
                </a:lnTo>
                <a:close/>
              </a:path>
            </a:pathLst>
          </a:custGeom>
          <a:solidFill>
            <a:schemeClr val="bg1">
              <a:lumMod val="95000"/>
            </a:schemeClr>
          </a:solidFill>
        </p:spPr>
        <p:txBody>
          <a:bodyPr wrap="square" anchor="ctr">
            <a:noAutofit/>
          </a:bodyPr>
          <a:lstStyle>
            <a:lvl1pPr marL="0" indent="0" algn="ctr">
              <a:buNone/>
              <a:defRPr sz="1600" b="0" baseline="0">
                <a:solidFill>
                  <a:schemeClr val="tx1"/>
                </a:solidFill>
                <a:latin typeface="+mj-lt"/>
              </a:defRPr>
            </a:lvl1pPr>
          </a:lstStyle>
          <a:p>
            <a:pPr lvl="0"/>
            <a:r>
              <a:rPr lang="en-US" noProof="0" dirty="0"/>
              <a:t>Click icon to add picture</a:t>
            </a:r>
          </a:p>
        </p:txBody>
      </p:sp>
      <p:sp>
        <p:nvSpPr>
          <p:cNvPr id="5" name="Slide Number Placeholder 4">
            <a:extLst>
              <a:ext uri="{FF2B5EF4-FFF2-40B4-BE49-F238E27FC236}">
                <a16:creationId xmlns:a16="http://schemas.microsoft.com/office/drawing/2014/main" id="{098D0E14-AE13-48D9-A1E1-1D029C325E2C}"/>
              </a:ext>
            </a:extLst>
          </p:cNvPr>
          <p:cNvSpPr>
            <a:spLocks noGrp="1"/>
          </p:cNvSpPr>
          <p:nvPr>
            <p:ph type="sldNum" sz="quarter" idx="15"/>
          </p:nvPr>
        </p:nvSpPr>
        <p:spPr>
          <a:xfrm>
            <a:off x="5334003" y="6515100"/>
            <a:ext cx="296359" cy="228600"/>
          </a:xfrm>
        </p:spPr>
        <p:txBody>
          <a:bodyPr/>
          <a:lstStyle/>
          <a:p>
            <a:fld id="{C24CE0DD-0081-7A4A-817B-7ACC0C2B4AAB}" type="slidenum">
              <a:rPr lang="en-US" smtClean="0"/>
              <a:pPr/>
              <a:t>‹#›</a:t>
            </a:fld>
            <a:endParaRPr lang="en-US" dirty="0"/>
          </a:p>
        </p:txBody>
      </p:sp>
      <p:sp>
        <p:nvSpPr>
          <p:cNvPr id="68" name="Slide Number Placeholder 5">
            <a:extLst>
              <a:ext uri="{FF2B5EF4-FFF2-40B4-BE49-F238E27FC236}">
                <a16:creationId xmlns:a16="http://schemas.microsoft.com/office/drawing/2014/main" id="{A731898C-46C3-4096-86C9-F93C44868782}"/>
              </a:ext>
            </a:extLst>
          </p:cNvPr>
          <p:cNvSpPr txBox="1">
            <a:spLocks/>
          </p:cNvSpPr>
          <p:nvPr/>
        </p:nvSpPr>
        <p:spPr>
          <a:xfrm>
            <a:off x="5645944" y="6515100"/>
            <a:ext cx="4107655" cy="222022"/>
          </a:xfrm>
          <a:prstGeom prst="rect">
            <a:avLst/>
          </a:prstGeom>
          <a:noFill/>
        </p:spPr>
        <p:txBody>
          <a:bodyPr vert="horz" wrap="square" lIns="91440" tIns="45720" rIns="91440" bIns="45720" rtlCol="0" anchor="ctr" anchorCtr="0">
            <a:spAutoFit/>
          </a:bodyPr>
          <a:lstStyle>
            <a:defPPr>
              <a:defRPr lang="en-US"/>
            </a:defPPr>
            <a:lvl1pPr marL="0" algn="r" defTabSz="914400" rtl="0" eaLnBrk="1" latinLnBrk="0" hangingPunct="1">
              <a:defRPr sz="800" b="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800" spc="50" baseline="0" dirty="0">
                <a:solidFill>
                  <a:schemeClr val="tx1"/>
                </a:solidFill>
              </a:rPr>
              <a:t>PRESENTATION NAME</a:t>
            </a:r>
          </a:p>
        </p:txBody>
      </p:sp>
    </p:spTree>
    <p:extLst>
      <p:ext uri="{BB962C8B-B14F-4D97-AF65-F5344CB8AC3E}">
        <p14:creationId xmlns:p14="http://schemas.microsoft.com/office/powerpoint/2010/main" val="2029181110"/>
      </p:ext>
    </p:extLst>
  </p:cSld>
  <p:clrMapOvr>
    <a:masterClrMapping/>
  </p:clrMapOvr>
  <p:extLst>
    <p:ext uri="{DCECCB84-F9BA-43D5-87BE-67443E8EF086}">
      <p15:sldGuideLst xmlns:p15="http://schemas.microsoft.com/office/powerpoint/2012/main">
        <p15:guide id="1" pos="3264">
          <p15:clr>
            <a:srgbClr val="FBAE40"/>
          </p15:clr>
        </p15:guide>
        <p15:guide id="5" orient="horz" pos="146">
          <p15:clr>
            <a:srgbClr val="FBAE40"/>
          </p15:clr>
        </p15:guide>
        <p15:guide id="6" orient="horz" pos="288">
          <p15:clr>
            <a:srgbClr val="FBAE40"/>
          </p15:clr>
        </p15:guide>
        <p15:guide id="7" orient="horz" pos="4032">
          <p15:clr>
            <a:srgbClr val="FBAE40"/>
          </p15:clr>
        </p15:guide>
        <p15:guide id="9" pos="3408">
          <p15:clr>
            <a:srgbClr val="FBAE40"/>
          </p15:clr>
        </p15:guide>
        <p15:guide id="10" pos="7536">
          <p15:clr>
            <a:srgbClr val="FBAE40"/>
          </p15:clr>
        </p15:guide>
        <p15:guide id="12" pos="3552">
          <p15:clr>
            <a:srgbClr val="FBAE40"/>
          </p15:clr>
        </p15:guide>
        <p15:guide id="13" pos="7392">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Left Med Half Image Title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475F86-DE37-405F-91F0-8FAA2BF759B8}"/>
              </a:ext>
            </a:extLst>
          </p:cNvPr>
          <p:cNvSpPr>
            <a:spLocks noGrp="1"/>
          </p:cNvSpPr>
          <p:nvPr>
            <p:ph type="title" hasCustomPrompt="1"/>
          </p:nvPr>
        </p:nvSpPr>
        <p:spPr>
          <a:xfrm>
            <a:off x="5638800" y="2807292"/>
            <a:ext cx="6096000" cy="1243417"/>
          </a:xfrm>
        </p:spPr>
        <p:txBody>
          <a:bodyPr/>
          <a:lstStyle>
            <a:lvl1pPr algn="l">
              <a:defRPr/>
            </a:lvl1pPr>
          </a:lstStyle>
          <a:p>
            <a:r>
              <a:rPr lang="en-US"/>
              <a:t>Click to edit </a:t>
            </a:r>
            <a:br>
              <a:rPr lang="en-US"/>
            </a:br>
            <a:r>
              <a:rPr lang="en-US"/>
              <a:t>Master title style</a:t>
            </a:r>
          </a:p>
        </p:txBody>
      </p:sp>
      <p:sp>
        <p:nvSpPr>
          <p:cNvPr id="5" name="Slide Number Placeholder 4">
            <a:extLst>
              <a:ext uri="{FF2B5EF4-FFF2-40B4-BE49-F238E27FC236}">
                <a16:creationId xmlns:a16="http://schemas.microsoft.com/office/drawing/2014/main" id="{098D0E14-AE13-48D9-A1E1-1D029C325E2C}"/>
              </a:ext>
            </a:extLst>
          </p:cNvPr>
          <p:cNvSpPr>
            <a:spLocks noGrp="1"/>
          </p:cNvSpPr>
          <p:nvPr>
            <p:ph type="sldNum" sz="quarter" idx="15"/>
          </p:nvPr>
        </p:nvSpPr>
        <p:spPr>
          <a:xfrm>
            <a:off x="5334003" y="6515100"/>
            <a:ext cx="296359" cy="228600"/>
          </a:xfrm>
        </p:spPr>
        <p:txBody>
          <a:bodyPr/>
          <a:lstStyle/>
          <a:p>
            <a:fld id="{C24CE0DD-0081-7A4A-817B-7ACC0C2B4AAB}" type="slidenum">
              <a:rPr lang="en-US" smtClean="0"/>
              <a:pPr/>
              <a:t>‹#›</a:t>
            </a:fld>
            <a:endParaRPr lang="en-US" dirty="0"/>
          </a:p>
        </p:txBody>
      </p:sp>
      <p:sp>
        <p:nvSpPr>
          <p:cNvPr id="68" name="Slide Number Placeholder 5">
            <a:extLst>
              <a:ext uri="{FF2B5EF4-FFF2-40B4-BE49-F238E27FC236}">
                <a16:creationId xmlns:a16="http://schemas.microsoft.com/office/drawing/2014/main" id="{A731898C-46C3-4096-86C9-F93C44868782}"/>
              </a:ext>
            </a:extLst>
          </p:cNvPr>
          <p:cNvSpPr txBox="1">
            <a:spLocks/>
          </p:cNvSpPr>
          <p:nvPr/>
        </p:nvSpPr>
        <p:spPr>
          <a:xfrm>
            <a:off x="5645944" y="6515100"/>
            <a:ext cx="4351495" cy="222022"/>
          </a:xfrm>
          <a:prstGeom prst="rect">
            <a:avLst/>
          </a:prstGeom>
          <a:noFill/>
        </p:spPr>
        <p:txBody>
          <a:bodyPr vert="horz" wrap="square" lIns="91440" tIns="45720" rIns="91440" bIns="45720" rtlCol="0" anchor="ctr" anchorCtr="0">
            <a:spAutoFit/>
          </a:bodyPr>
          <a:lstStyle>
            <a:defPPr>
              <a:defRPr lang="en-US"/>
            </a:defPPr>
            <a:lvl1pPr marL="0" algn="r" defTabSz="914400" rtl="0" eaLnBrk="1" latinLnBrk="0" hangingPunct="1">
              <a:defRPr sz="800" b="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800" spc="50" baseline="0" dirty="0">
                <a:solidFill>
                  <a:schemeClr val="tx1"/>
                </a:solidFill>
              </a:rPr>
              <a:t>PRESENTATION NAME</a:t>
            </a:r>
          </a:p>
        </p:txBody>
      </p:sp>
      <p:sp>
        <p:nvSpPr>
          <p:cNvPr id="11" name="Picture Placeholder 10">
            <a:extLst>
              <a:ext uri="{FF2B5EF4-FFF2-40B4-BE49-F238E27FC236}">
                <a16:creationId xmlns:a16="http://schemas.microsoft.com/office/drawing/2014/main" id="{85C8209D-33E6-4861-B580-B682A9C48022}"/>
              </a:ext>
            </a:extLst>
          </p:cNvPr>
          <p:cNvSpPr>
            <a:spLocks noGrp="1"/>
          </p:cNvSpPr>
          <p:nvPr>
            <p:ph type="pic" sz="quarter" idx="13"/>
          </p:nvPr>
        </p:nvSpPr>
        <p:spPr>
          <a:xfrm>
            <a:off x="0" y="0"/>
            <a:ext cx="5181600" cy="6858000"/>
          </a:xfrm>
          <a:custGeom>
            <a:avLst/>
            <a:gdLst>
              <a:gd name="connsiteX0" fmla="*/ 0 w 5181600"/>
              <a:gd name="connsiteY0" fmla="*/ 0 h 6858000"/>
              <a:gd name="connsiteX1" fmla="*/ 4037076 w 5181600"/>
              <a:gd name="connsiteY1" fmla="*/ 0 h 6858000"/>
              <a:gd name="connsiteX2" fmla="*/ 4041648 w 5181600"/>
              <a:gd name="connsiteY2" fmla="*/ 0 h 6858000"/>
              <a:gd name="connsiteX3" fmla="*/ 4039362 w 5181600"/>
              <a:gd name="connsiteY3" fmla="*/ 116 h 6858000"/>
              <a:gd name="connsiteX4" fmla="*/ 4154409 w 5181600"/>
              <a:gd name="connsiteY4" fmla="*/ 5925 h 6858000"/>
              <a:gd name="connsiteX5" fmla="*/ 5178723 w 5181600"/>
              <a:gd name="connsiteY5" fmla="*/ 1030240 h 6858000"/>
              <a:gd name="connsiteX6" fmla="*/ 5181600 w 5181600"/>
              <a:gd name="connsiteY6" fmla="*/ 1087209 h 6858000"/>
              <a:gd name="connsiteX7" fmla="*/ 5181600 w 5181600"/>
              <a:gd name="connsiteY7" fmla="*/ 6858000 h 6858000"/>
              <a:gd name="connsiteX8" fmla="*/ 0 w 5181600"/>
              <a:gd name="connsiteY8"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181600" h="6858000">
                <a:moveTo>
                  <a:pt x="0" y="0"/>
                </a:moveTo>
                <a:lnTo>
                  <a:pt x="4037076" y="0"/>
                </a:lnTo>
                <a:lnTo>
                  <a:pt x="4041648" y="0"/>
                </a:lnTo>
                <a:lnTo>
                  <a:pt x="4039362" y="116"/>
                </a:lnTo>
                <a:lnTo>
                  <a:pt x="4154409" y="5925"/>
                </a:lnTo>
                <a:cubicBezTo>
                  <a:pt x="4694501" y="60774"/>
                  <a:pt x="5123874" y="490148"/>
                  <a:pt x="5178723" y="1030240"/>
                </a:cubicBezTo>
                <a:lnTo>
                  <a:pt x="5181600" y="1087209"/>
                </a:lnTo>
                <a:lnTo>
                  <a:pt x="5181600" y="6858000"/>
                </a:lnTo>
                <a:lnTo>
                  <a:pt x="0" y="6858000"/>
                </a:lnTo>
                <a:close/>
              </a:path>
            </a:pathLst>
          </a:custGeom>
          <a:solidFill>
            <a:schemeClr val="bg1">
              <a:lumMod val="95000"/>
            </a:schemeClr>
          </a:solidFill>
        </p:spPr>
        <p:txBody>
          <a:bodyPr wrap="square" anchor="ctr">
            <a:noAutofit/>
          </a:bodyPr>
          <a:lstStyle>
            <a:lvl1pPr marL="0" indent="0" algn="ctr">
              <a:buNone/>
              <a:defRPr sz="1600" b="0" baseline="0">
                <a:solidFill>
                  <a:schemeClr val="tx1"/>
                </a:solidFill>
                <a:latin typeface="+mj-lt"/>
              </a:defRPr>
            </a:lvl1pPr>
          </a:lstStyle>
          <a:p>
            <a:pPr lvl="0"/>
            <a:r>
              <a:rPr lang="en-US" noProof="0" dirty="0"/>
              <a:t>Click icon to add picture</a:t>
            </a:r>
          </a:p>
        </p:txBody>
      </p:sp>
    </p:spTree>
    <p:extLst>
      <p:ext uri="{BB962C8B-B14F-4D97-AF65-F5344CB8AC3E}">
        <p14:creationId xmlns:p14="http://schemas.microsoft.com/office/powerpoint/2010/main" val="1264224989"/>
      </p:ext>
    </p:extLst>
  </p:cSld>
  <p:clrMapOvr>
    <a:masterClrMapping/>
  </p:clrMapOvr>
  <p:extLst>
    <p:ext uri="{DCECCB84-F9BA-43D5-87BE-67443E8EF086}">
      <p15:sldGuideLst xmlns:p15="http://schemas.microsoft.com/office/powerpoint/2012/main">
        <p15:guide id="1" pos="3264">
          <p15:clr>
            <a:srgbClr val="FBAE40"/>
          </p15:clr>
        </p15:guide>
        <p15:guide id="5" orient="horz" pos="146">
          <p15:clr>
            <a:srgbClr val="FBAE40"/>
          </p15:clr>
        </p15:guide>
        <p15:guide id="6" orient="horz" pos="288">
          <p15:clr>
            <a:srgbClr val="FBAE40"/>
          </p15:clr>
        </p15:guide>
        <p15:guide id="7" orient="horz" pos="4032">
          <p15:clr>
            <a:srgbClr val="FBAE40"/>
          </p15:clr>
        </p15:guide>
        <p15:guide id="9" pos="3408">
          <p15:clr>
            <a:srgbClr val="FBAE40"/>
          </p15:clr>
        </p15:guide>
        <p15:guide id="10" pos="7536">
          <p15:clr>
            <a:srgbClr val="FBAE40"/>
          </p15:clr>
        </p15:guide>
        <p15:guide id="12" pos="3552">
          <p15:clr>
            <a:srgbClr val="FBAE40"/>
          </p15:clr>
        </p15:guide>
        <p15:guide id="13" pos="7392">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Left Med Half Image Title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475F86-DE37-405F-91F0-8FAA2BF759B8}"/>
              </a:ext>
            </a:extLst>
          </p:cNvPr>
          <p:cNvSpPr>
            <a:spLocks noGrp="1"/>
          </p:cNvSpPr>
          <p:nvPr>
            <p:ph type="title" hasCustomPrompt="1"/>
          </p:nvPr>
        </p:nvSpPr>
        <p:spPr>
          <a:xfrm>
            <a:off x="5638800" y="457200"/>
            <a:ext cx="6096000" cy="1089529"/>
          </a:xfrm>
        </p:spPr>
        <p:txBody>
          <a:bodyPr/>
          <a:lstStyle>
            <a:lvl1pPr algn="l">
              <a:defRPr/>
            </a:lvl1pPr>
          </a:lstStyle>
          <a:p>
            <a:r>
              <a:rPr lang="en-US"/>
              <a:t>Click to edit </a:t>
            </a:r>
            <a:br>
              <a:rPr lang="en-US"/>
            </a:br>
            <a:r>
              <a:rPr lang="en-US"/>
              <a:t>Master title style</a:t>
            </a:r>
          </a:p>
        </p:txBody>
      </p:sp>
      <p:sp>
        <p:nvSpPr>
          <p:cNvPr id="5" name="Slide Number Placeholder 4">
            <a:extLst>
              <a:ext uri="{FF2B5EF4-FFF2-40B4-BE49-F238E27FC236}">
                <a16:creationId xmlns:a16="http://schemas.microsoft.com/office/drawing/2014/main" id="{098D0E14-AE13-48D9-A1E1-1D029C325E2C}"/>
              </a:ext>
            </a:extLst>
          </p:cNvPr>
          <p:cNvSpPr>
            <a:spLocks noGrp="1"/>
          </p:cNvSpPr>
          <p:nvPr>
            <p:ph type="sldNum" sz="quarter" idx="15"/>
          </p:nvPr>
        </p:nvSpPr>
        <p:spPr>
          <a:xfrm>
            <a:off x="5334003" y="6515100"/>
            <a:ext cx="296359" cy="228600"/>
          </a:xfrm>
        </p:spPr>
        <p:txBody>
          <a:bodyPr/>
          <a:lstStyle/>
          <a:p>
            <a:fld id="{C24CE0DD-0081-7A4A-817B-7ACC0C2B4AAB}" type="slidenum">
              <a:rPr lang="en-US" smtClean="0"/>
              <a:pPr/>
              <a:t>‹#›</a:t>
            </a:fld>
            <a:endParaRPr lang="en-US" dirty="0"/>
          </a:p>
        </p:txBody>
      </p:sp>
      <p:sp>
        <p:nvSpPr>
          <p:cNvPr id="68" name="Slide Number Placeholder 5">
            <a:extLst>
              <a:ext uri="{FF2B5EF4-FFF2-40B4-BE49-F238E27FC236}">
                <a16:creationId xmlns:a16="http://schemas.microsoft.com/office/drawing/2014/main" id="{A731898C-46C3-4096-86C9-F93C44868782}"/>
              </a:ext>
            </a:extLst>
          </p:cNvPr>
          <p:cNvSpPr txBox="1">
            <a:spLocks/>
          </p:cNvSpPr>
          <p:nvPr/>
        </p:nvSpPr>
        <p:spPr>
          <a:xfrm>
            <a:off x="5645944" y="6515100"/>
            <a:ext cx="4148295" cy="222022"/>
          </a:xfrm>
          <a:prstGeom prst="rect">
            <a:avLst/>
          </a:prstGeom>
          <a:noFill/>
        </p:spPr>
        <p:txBody>
          <a:bodyPr vert="horz" wrap="square" lIns="91440" tIns="45720" rIns="91440" bIns="45720" rtlCol="0" anchor="ctr" anchorCtr="0">
            <a:spAutoFit/>
          </a:bodyPr>
          <a:lstStyle>
            <a:defPPr>
              <a:defRPr lang="en-US"/>
            </a:defPPr>
            <a:lvl1pPr marL="0" algn="r" defTabSz="914400" rtl="0" eaLnBrk="1" latinLnBrk="0" hangingPunct="1">
              <a:defRPr sz="800" b="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800" spc="50" baseline="0" dirty="0">
                <a:solidFill>
                  <a:schemeClr val="tx1"/>
                </a:solidFill>
              </a:rPr>
              <a:t>PRESENTATION NAME</a:t>
            </a:r>
          </a:p>
        </p:txBody>
      </p:sp>
      <p:sp>
        <p:nvSpPr>
          <p:cNvPr id="10" name="Picture Placeholder 9">
            <a:extLst>
              <a:ext uri="{FF2B5EF4-FFF2-40B4-BE49-F238E27FC236}">
                <a16:creationId xmlns:a16="http://schemas.microsoft.com/office/drawing/2014/main" id="{00601FC2-84EF-406D-97F1-10B0DEB20B1D}"/>
              </a:ext>
            </a:extLst>
          </p:cNvPr>
          <p:cNvSpPr>
            <a:spLocks noGrp="1"/>
          </p:cNvSpPr>
          <p:nvPr>
            <p:ph type="pic" sz="quarter" idx="13"/>
          </p:nvPr>
        </p:nvSpPr>
        <p:spPr>
          <a:xfrm>
            <a:off x="0" y="0"/>
            <a:ext cx="5181600" cy="6858000"/>
          </a:xfrm>
          <a:custGeom>
            <a:avLst/>
            <a:gdLst>
              <a:gd name="connsiteX0" fmla="*/ 0 w 5181600"/>
              <a:gd name="connsiteY0" fmla="*/ 0 h 6858000"/>
              <a:gd name="connsiteX1" fmla="*/ 4037076 w 5181600"/>
              <a:gd name="connsiteY1" fmla="*/ 0 h 6858000"/>
              <a:gd name="connsiteX2" fmla="*/ 4041648 w 5181600"/>
              <a:gd name="connsiteY2" fmla="*/ 0 h 6858000"/>
              <a:gd name="connsiteX3" fmla="*/ 4039362 w 5181600"/>
              <a:gd name="connsiteY3" fmla="*/ 116 h 6858000"/>
              <a:gd name="connsiteX4" fmla="*/ 4154409 w 5181600"/>
              <a:gd name="connsiteY4" fmla="*/ 5925 h 6858000"/>
              <a:gd name="connsiteX5" fmla="*/ 5178723 w 5181600"/>
              <a:gd name="connsiteY5" fmla="*/ 1030240 h 6858000"/>
              <a:gd name="connsiteX6" fmla="*/ 5181600 w 5181600"/>
              <a:gd name="connsiteY6" fmla="*/ 1087209 h 6858000"/>
              <a:gd name="connsiteX7" fmla="*/ 5181600 w 5181600"/>
              <a:gd name="connsiteY7" fmla="*/ 6858000 h 6858000"/>
              <a:gd name="connsiteX8" fmla="*/ 0 w 5181600"/>
              <a:gd name="connsiteY8"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181600" h="6858000">
                <a:moveTo>
                  <a:pt x="0" y="0"/>
                </a:moveTo>
                <a:lnTo>
                  <a:pt x="4037076" y="0"/>
                </a:lnTo>
                <a:lnTo>
                  <a:pt x="4041648" y="0"/>
                </a:lnTo>
                <a:lnTo>
                  <a:pt x="4039362" y="116"/>
                </a:lnTo>
                <a:lnTo>
                  <a:pt x="4154409" y="5925"/>
                </a:lnTo>
                <a:cubicBezTo>
                  <a:pt x="4694501" y="60774"/>
                  <a:pt x="5123874" y="490148"/>
                  <a:pt x="5178723" y="1030240"/>
                </a:cubicBezTo>
                <a:lnTo>
                  <a:pt x="5181600" y="1087209"/>
                </a:lnTo>
                <a:lnTo>
                  <a:pt x="5181600" y="6858000"/>
                </a:lnTo>
                <a:lnTo>
                  <a:pt x="0" y="6858000"/>
                </a:lnTo>
                <a:close/>
              </a:path>
            </a:pathLst>
          </a:custGeom>
          <a:solidFill>
            <a:schemeClr val="bg1">
              <a:lumMod val="95000"/>
            </a:schemeClr>
          </a:solidFill>
        </p:spPr>
        <p:txBody>
          <a:bodyPr wrap="square" anchor="ctr">
            <a:noAutofit/>
          </a:bodyPr>
          <a:lstStyle>
            <a:lvl1pPr marL="0" indent="0" algn="ctr">
              <a:buNone/>
              <a:defRPr sz="1600" b="0" baseline="0">
                <a:solidFill>
                  <a:schemeClr val="tx1"/>
                </a:solidFill>
                <a:latin typeface="+mj-lt"/>
              </a:defRPr>
            </a:lvl1pPr>
          </a:lstStyle>
          <a:p>
            <a:pPr lvl="0"/>
            <a:r>
              <a:rPr lang="en-US" noProof="0" dirty="0"/>
              <a:t>Click icon to add picture</a:t>
            </a:r>
          </a:p>
        </p:txBody>
      </p:sp>
    </p:spTree>
    <p:extLst>
      <p:ext uri="{BB962C8B-B14F-4D97-AF65-F5344CB8AC3E}">
        <p14:creationId xmlns:p14="http://schemas.microsoft.com/office/powerpoint/2010/main" val="2493643426"/>
      </p:ext>
    </p:extLst>
  </p:cSld>
  <p:clrMapOvr>
    <a:masterClrMapping/>
  </p:clrMapOvr>
  <p:extLst>
    <p:ext uri="{DCECCB84-F9BA-43D5-87BE-67443E8EF086}">
      <p15:sldGuideLst xmlns:p15="http://schemas.microsoft.com/office/powerpoint/2012/main">
        <p15:guide id="1" pos="3264">
          <p15:clr>
            <a:srgbClr val="FBAE40"/>
          </p15:clr>
        </p15:guide>
        <p15:guide id="5" orient="horz" pos="146">
          <p15:clr>
            <a:srgbClr val="FBAE40"/>
          </p15:clr>
        </p15:guide>
        <p15:guide id="6" orient="horz" pos="288">
          <p15:clr>
            <a:srgbClr val="FBAE40"/>
          </p15:clr>
        </p15:guide>
        <p15:guide id="7" orient="horz" pos="4032">
          <p15:clr>
            <a:srgbClr val="FBAE40"/>
          </p15:clr>
        </p15:guide>
        <p15:guide id="9" pos="3408">
          <p15:clr>
            <a:srgbClr val="FBAE40"/>
          </p15:clr>
        </p15:guide>
        <p15:guide id="10" pos="7536">
          <p15:clr>
            <a:srgbClr val="FBAE40"/>
          </p15:clr>
        </p15:guide>
        <p15:guide id="12" pos="3552">
          <p15:clr>
            <a:srgbClr val="FBAE40"/>
          </p15:clr>
        </p15:guide>
        <p15:guide id="13" pos="7392">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Left Med Half Image Title Content">
    <p:spTree>
      <p:nvGrpSpPr>
        <p:cNvPr id="1" name=""/>
        <p:cNvGrpSpPr/>
        <p:nvPr/>
      </p:nvGrpSpPr>
      <p:grpSpPr>
        <a:xfrm>
          <a:off x="0" y="0"/>
          <a:ext cx="0" cy="0"/>
          <a:chOff x="0" y="0"/>
          <a:chExt cx="0" cy="0"/>
        </a:xfrm>
      </p:grpSpPr>
      <p:sp>
        <p:nvSpPr>
          <p:cNvPr id="109" name="Text Placeholder 2">
            <a:extLst>
              <a:ext uri="{FF2B5EF4-FFF2-40B4-BE49-F238E27FC236}">
                <a16:creationId xmlns:a16="http://schemas.microsoft.com/office/drawing/2014/main" id="{75D685BD-A577-EA48-AB79-78E89A76F6AF}"/>
              </a:ext>
            </a:extLst>
          </p:cNvPr>
          <p:cNvSpPr>
            <a:spLocks noGrp="1"/>
          </p:cNvSpPr>
          <p:nvPr>
            <p:ph idx="1" hasCustomPrompt="1"/>
          </p:nvPr>
        </p:nvSpPr>
        <p:spPr>
          <a:xfrm>
            <a:off x="5638800" y="2008803"/>
            <a:ext cx="6095998" cy="4271119"/>
          </a:xfrm>
          <a:prstGeom prst="rect">
            <a:avLst/>
          </a:prstGeom>
        </p:spPr>
        <p:txBody>
          <a:bodyPr vert="horz" lIns="0" tIns="0" rIns="0" bIns="0" rtlCol="0">
            <a:noAutofit/>
          </a:bodyPr>
          <a:lstStyle>
            <a:lvl1pPr algn="l">
              <a:defRPr/>
            </a:lvl1pPr>
            <a:lvl2pPr algn="l">
              <a:defRPr/>
            </a:lvl2pPr>
            <a:lvl3pPr algn="l">
              <a:defRPr/>
            </a:lvl3pPr>
            <a:lvl4pPr algn="l">
              <a:defRPr/>
            </a:lvl4pPr>
            <a:lvl5pPr marL="475476" algn="l">
              <a:buClr>
                <a:schemeClr val="bg1">
                  <a:lumMod val="65000"/>
                </a:schemeClr>
              </a:buClr>
              <a:defRPr/>
            </a:lvl5pPr>
          </a:lstStyle>
          <a:p>
            <a:pPr lvl="0"/>
            <a:r>
              <a:rPr lang="en-US"/>
              <a:t>Click to edit Template text styles</a:t>
            </a:r>
          </a:p>
          <a:p>
            <a:pPr lvl="1"/>
            <a:r>
              <a:rPr lang="en-US"/>
              <a:t>Second level</a:t>
            </a:r>
          </a:p>
          <a:p>
            <a:pPr lvl="2"/>
            <a:r>
              <a:rPr lang="en-US"/>
              <a:t>Third Level</a:t>
            </a:r>
          </a:p>
          <a:p>
            <a:pPr lvl="3"/>
            <a:r>
              <a:rPr lang="en-US"/>
              <a:t>Fourth level</a:t>
            </a:r>
          </a:p>
          <a:p>
            <a:pPr lvl="4"/>
            <a:r>
              <a:rPr lang="en-US"/>
              <a:t>Fifth level</a:t>
            </a:r>
          </a:p>
        </p:txBody>
      </p:sp>
      <p:sp>
        <p:nvSpPr>
          <p:cNvPr id="2" name="Title 1">
            <a:extLst>
              <a:ext uri="{FF2B5EF4-FFF2-40B4-BE49-F238E27FC236}">
                <a16:creationId xmlns:a16="http://schemas.microsoft.com/office/drawing/2014/main" id="{82475F86-DE37-405F-91F0-8FAA2BF759B8}"/>
              </a:ext>
            </a:extLst>
          </p:cNvPr>
          <p:cNvSpPr>
            <a:spLocks noGrp="1"/>
          </p:cNvSpPr>
          <p:nvPr>
            <p:ph type="title" hasCustomPrompt="1"/>
          </p:nvPr>
        </p:nvSpPr>
        <p:spPr>
          <a:xfrm>
            <a:off x="5638800" y="432578"/>
            <a:ext cx="6096000" cy="1138773"/>
          </a:xfrm>
        </p:spPr>
        <p:txBody>
          <a:bodyPr/>
          <a:lstStyle>
            <a:lvl1pPr algn="l">
              <a:defRPr sz="4000" i="0"/>
            </a:lvl1pPr>
          </a:lstStyle>
          <a:p>
            <a:r>
              <a:rPr lang="en-US"/>
              <a:t>Click to edit </a:t>
            </a:r>
            <a:br>
              <a:rPr lang="en-US"/>
            </a:br>
            <a:r>
              <a:rPr lang="en-US"/>
              <a:t>Master title style</a:t>
            </a:r>
          </a:p>
        </p:txBody>
      </p:sp>
      <p:sp>
        <p:nvSpPr>
          <p:cNvPr id="5" name="Slide Number Placeholder 4">
            <a:extLst>
              <a:ext uri="{FF2B5EF4-FFF2-40B4-BE49-F238E27FC236}">
                <a16:creationId xmlns:a16="http://schemas.microsoft.com/office/drawing/2014/main" id="{098D0E14-AE13-48D9-A1E1-1D029C325E2C}"/>
              </a:ext>
            </a:extLst>
          </p:cNvPr>
          <p:cNvSpPr>
            <a:spLocks noGrp="1"/>
          </p:cNvSpPr>
          <p:nvPr>
            <p:ph type="sldNum" sz="quarter" idx="15"/>
          </p:nvPr>
        </p:nvSpPr>
        <p:spPr>
          <a:xfrm>
            <a:off x="5334003" y="6515100"/>
            <a:ext cx="296359" cy="228600"/>
          </a:xfrm>
        </p:spPr>
        <p:txBody>
          <a:bodyPr/>
          <a:lstStyle/>
          <a:p>
            <a:fld id="{C24CE0DD-0081-7A4A-817B-7ACC0C2B4AAB}" type="slidenum">
              <a:rPr lang="en-US" smtClean="0"/>
              <a:pPr/>
              <a:t>‹#›</a:t>
            </a:fld>
            <a:endParaRPr lang="en-US" dirty="0"/>
          </a:p>
        </p:txBody>
      </p:sp>
      <p:sp>
        <p:nvSpPr>
          <p:cNvPr id="68" name="Slide Number Placeholder 5">
            <a:extLst>
              <a:ext uri="{FF2B5EF4-FFF2-40B4-BE49-F238E27FC236}">
                <a16:creationId xmlns:a16="http://schemas.microsoft.com/office/drawing/2014/main" id="{A731898C-46C3-4096-86C9-F93C44868782}"/>
              </a:ext>
            </a:extLst>
          </p:cNvPr>
          <p:cNvSpPr txBox="1">
            <a:spLocks/>
          </p:cNvSpPr>
          <p:nvPr/>
        </p:nvSpPr>
        <p:spPr>
          <a:xfrm>
            <a:off x="5645944" y="6515100"/>
            <a:ext cx="4300695" cy="222022"/>
          </a:xfrm>
          <a:prstGeom prst="rect">
            <a:avLst/>
          </a:prstGeom>
          <a:noFill/>
        </p:spPr>
        <p:txBody>
          <a:bodyPr vert="horz" wrap="square" lIns="91440" tIns="45720" rIns="91440" bIns="45720" rtlCol="0" anchor="ctr" anchorCtr="0">
            <a:spAutoFit/>
          </a:bodyPr>
          <a:lstStyle>
            <a:defPPr>
              <a:defRPr lang="en-US"/>
            </a:defPPr>
            <a:lvl1pPr marL="0" algn="r" defTabSz="914400" rtl="0" eaLnBrk="1" latinLnBrk="0" hangingPunct="1">
              <a:defRPr sz="800" b="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800" spc="50" baseline="0" dirty="0">
                <a:solidFill>
                  <a:schemeClr val="tx1"/>
                </a:solidFill>
              </a:rPr>
              <a:t>PRESENTATION NAME</a:t>
            </a:r>
          </a:p>
        </p:txBody>
      </p:sp>
      <p:sp>
        <p:nvSpPr>
          <p:cNvPr id="10" name="Picture Placeholder 9">
            <a:extLst>
              <a:ext uri="{FF2B5EF4-FFF2-40B4-BE49-F238E27FC236}">
                <a16:creationId xmlns:a16="http://schemas.microsoft.com/office/drawing/2014/main" id="{EDF93B50-360D-48AF-8A98-5D163AC8A718}"/>
              </a:ext>
            </a:extLst>
          </p:cNvPr>
          <p:cNvSpPr>
            <a:spLocks noGrp="1"/>
          </p:cNvSpPr>
          <p:nvPr>
            <p:ph type="pic" sz="quarter" idx="13"/>
          </p:nvPr>
        </p:nvSpPr>
        <p:spPr>
          <a:xfrm>
            <a:off x="0" y="0"/>
            <a:ext cx="5181600" cy="6858000"/>
          </a:xfrm>
          <a:custGeom>
            <a:avLst/>
            <a:gdLst>
              <a:gd name="connsiteX0" fmla="*/ 0 w 5181600"/>
              <a:gd name="connsiteY0" fmla="*/ 0 h 6858000"/>
              <a:gd name="connsiteX1" fmla="*/ 4037076 w 5181600"/>
              <a:gd name="connsiteY1" fmla="*/ 0 h 6858000"/>
              <a:gd name="connsiteX2" fmla="*/ 4041648 w 5181600"/>
              <a:gd name="connsiteY2" fmla="*/ 0 h 6858000"/>
              <a:gd name="connsiteX3" fmla="*/ 4039362 w 5181600"/>
              <a:gd name="connsiteY3" fmla="*/ 116 h 6858000"/>
              <a:gd name="connsiteX4" fmla="*/ 4154409 w 5181600"/>
              <a:gd name="connsiteY4" fmla="*/ 5925 h 6858000"/>
              <a:gd name="connsiteX5" fmla="*/ 5178723 w 5181600"/>
              <a:gd name="connsiteY5" fmla="*/ 1030240 h 6858000"/>
              <a:gd name="connsiteX6" fmla="*/ 5181600 w 5181600"/>
              <a:gd name="connsiteY6" fmla="*/ 1087209 h 6858000"/>
              <a:gd name="connsiteX7" fmla="*/ 5181600 w 5181600"/>
              <a:gd name="connsiteY7" fmla="*/ 6858000 h 6858000"/>
              <a:gd name="connsiteX8" fmla="*/ 0 w 5181600"/>
              <a:gd name="connsiteY8"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181600" h="6858000">
                <a:moveTo>
                  <a:pt x="0" y="0"/>
                </a:moveTo>
                <a:lnTo>
                  <a:pt x="4037076" y="0"/>
                </a:lnTo>
                <a:lnTo>
                  <a:pt x="4041648" y="0"/>
                </a:lnTo>
                <a:lnTo>
                  <a:pt x="4039362" y="116"/>
                </a:lnTo>
                <a:lnTo>
                  <a:pt x="4154409" y="5925"/>
                </a:lnTo>
                <a:cubicBezTo>
                  <a:pt x="4694501" y="60774"/>
                  <a:pt x="5123874" y="490148"/>
                  <a:pt x="5178723" y="1030240"/>
                </a:cubicBezTo>
                <a:lnTo>
                  <a:pt x="5181600" y="1087209"/>
                </a:lnTo>
                <a:lnTo>
                  <a:pt x="5181600" y="6858000"/>
                </a:lnTo>
                <a:lnTo>
                  <a:pt x="0" y="6858000"/>
                </a:lnTo>
                <a:close/>
              </a:path>
            </a:pathLst>
          </a:custGeom>
          <a:solidFill>
            <a:schemeClr val="bg1">
              <a:lumMod val="95000"/>
            </a:schemeClr>
          </a:solidFill>
        </p:spPr>
        <p:txBody>
          <a:bodyPr wrap="square" anchor="ctr">
            <a:noAutofit/>
          </a:bodyPr>
          <a:lstStyle>
            <a:lvl1pPr marL="0" indent="0" algn="ctr">
              <a:buNone/>
              <a:defRPr sz="1600" b="0" baseline="0">
                <a:solidFill>
                  <a:schemeClr val="tx1"/>
                </a:solidFill>
                <a:latin typeface="+mj-lt"/>
              </a:defRPr>
            </a:lvl1pPr>
          </a:lstStyle>
          <a:p>
            <a:pPr lvl="0"/>
            <a:r>
              <a:rPr lang="en-US" noProof="0" dirty="0"/>
              <a:t>Click icon to add picture</a:t>
            </a:r>
          </a:p>
        </p:txBody>
      </p:sp>
    </p:spTree>
    <p:extLst>
      <p:ext uri="{BB962C8B-B14F-4D97-AF65-F5344CB8AC3E}">
        <p14:creationId xmlns:p14="http://schemas.microsoft.com/office/powerpoint/2010/main" val="2219269212"/>
      </p:ext>
    </p:extLst>
  </p:cSld>
  <p:clrMapOvr>
    <a:masterClrMapping/>
  </p:clrMapOvr>
  <p:extLst>
    <p:ext uri="{DCECCB84-F9BA-43D5-87BE-67443E8EF086}">
      <p15:sldGuideLst xmlns:p15="http://schemas.microsoft.com/office/powerpoint/2012/main">
        <p15:guide id="1" pos="3264">
          <p15:clr>
            <a:srgbClr val="FBAE40"/>
          </p15:clr>
        </p15:guide>
        <p15:guide id="5" orient="horz" pos="146">
          <p15:clr>
            <a:srgbClr val="FBAE40"/>
          </p15:clr>
        </p15:guide>
        <p15:guide id="6" orient="horz" pos="288">
          <p15:clr>
            <a:srgbClr val="FBAE40"/>
          </p15:clr>
        </p15:guide>
        <p15:guide id="7" orient="horz" pos="4032">
          <p15:clr>
            <a:srgbClr val="FBAE40"/>
          </p15:clr>
        </p15:guide>
        <p15:guide id="9" pos="3408">
          <p15:clr>
            <a:srgbClr val="FBAE40"/>
          </p15:clr>
        </p15:guide>
        <p15:guide id="10" pos="7536">
          <p15:clr>
            <a:srgbClr val="FBAE40"/>
          </p15:clr>
        </p15:guide>
        <p15:guide id="12" pos="3552">
          <p15:clr>
            <a:srgbClr val="FBAE40"/>
          </p15:clr>
        </p15:guide>
        <p15:guide id="13" pos="7392">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Left Title Image 3">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E40EB252-2002-4153-9FDD-988D88442409}"/>
              </a:ext>
            </a:extLst>
          </p:cNvPr>
          <p:cNvSpPr>
            <a:spLocks noGrp="1"/>
          </p:cNvSpPr>
          <p:nvPr>
            <p:ph type="sldNum" sz="quarter" idx="12"/>
          </p:nvPr>
        </p:nvSpPr>
        <p:spPr/>
        <p:txBody>
          <a:bodyPr/>
          <a:lstStyle/>
          <a:p>
            <a:fld id="{D4741E74-AF81-4148-9E14-11BBE01D944F}" type="slidenum">
              <a:rPr lang="en-US" smtClean="0"/>
              <a:t>‹#›</a:t>
            </a:fld>
            <a:endParaRPr lang="en-US" dirty="0"/>
          </a:p>
        </p:txBody>
      </p:sp>
      <p:sp>
        <p:nvSpPr>
          <p:cNvPr id="5" name="Text Placeholder 2">
            <a:extLst>
              <a:ext uri="{FF2B5EF4-FFF2-40B4-BE49-F238E27FC236}">
                <a16:creationId xmlns:a16="http://schemas.microsoft.com/office/drawing/2014/main" id="{5F77D1C1-0D0A-40A2-9152-AFB7C138FB40}"/>
              </a:ext>
            </a:extLst>
          </p:cNvPr>
          <p:cNvSpPr>
            <a:spLocks noGrp="1"/>
          </p:cNvSpPr>
          <p:nvPr>
            <p:ph idx="1" hasCustomPrompt="1"/>
          </p:nvPr>
        </p:nvSpPr>
        <p:spPr>
          <a:xfrm>
            <a:off x="457200" y="457202"/>
            <a:ext cx="5029200" cy="5943598"/>
          </a:xfrm>
          <a:prstGeom prst="rect">
            <a:avLst/>
          </a:prstGeom>
        </p:spPr>
        <p:txBody>
          <a:bodyPr vert="horz" lIns="0" tIns="45720" rIns="0" bIns="45720" rtlCol="0" anchor="ctr" anchorCtr="0">
            <a:noAutofit/>
          </a:bodyPr>
          <a:lstStyle>
            <a:lvl1pPr algn="l">
              <a:lnSpc>
                <a:spcPct val="85000"/>
              </a:lnSpc>
              <a:spcAft>
                <a:spcPts val="800"/>
              </a:spcAft>
              <a:defRPr sz="4000" b="0" i="0" spc="-107" baseline="0">
                <a:solidFill>
                  <a:schemeClr val="bg2"/>
                </a:solidFill>
              </a:defRPr>
            </a:lvl1pPr>
            <a:lvl2pPr algn="l">
              <a:defRPr sz="1800" b="1">
                <a:solidFill>
                  <a:schemeClr val="tx1"/>
                </a:solidFill>
              </a:defRPr>
            </a:lvl2pPr>
            <a:lvl3pPr algn="l">
              <a:defRPr sz="1400">
                <a:solidFill>
                  <a:schemeClr val="tx1"/>
                </a:solidFill>
              </a:defRPr>
            </a:lvl3pPr>
            <a:lvl4pPr algn="l">
              <a:defRPr/>
            </a:lvl4pPr>
            <a:lvl5pPr marL="475464" algn="l">
              <a:buClr>
                <a:schemeClr val="bg1">
                  <a:lumMod val="65000"/>
                </a:schemeClr>
              </a:buClr>
              <a:defRPr/>
            </a:lvl5pPr>
          </a:lstStyle>
          <a:p>
            <a:pPr lvl="0"/>
            <a:r>
              <a:rPr lang="en-US"/>
              <a:t>Click to edit </a:t>
            </a:r>
            <a:br>
              <a:rPr lang="en-US"/>
            </a:br>
            <a:r>
              <a:rPr lang="en-US"/>
              <a:t>Template text styles</a:t>
            </a:r>
          </a:p>
          <a:p>
            <a:pPr lvl="1"/>
            <a:r>
              <a:rPr lang="en-US"/>
              <a:t>Second level</a:t>
            </a:r>
          </a:p>
          <a:p>
            <a:pPr lvl="2"/>
            <a:r>
              <a:rPr lang="en-US"/>
              <a:t>Third Level</a:t>
            </a:r>
          </a:p>
          <a:p>
            <a:pPr lvl="3"/>
            <a:r>
              <a:rPr lang="en-US"/>
              <a:t>Fourth level</a:t>
            </a:r>
          </a:p>
          <a:p>
            <a:pPr lvl="4"/>
            <a:r>
              <a:rPr lang="en-US"/>
              <a:t>Fifth level</a:t>
            </a:r>
          </a:p>
        </p:txBody>
      </p:sp>
      <p:sp>
        <p:nvSpPr>
          <p:cNvPr id="16" name="Picture Placeholder 15">
            <a:extLst>
              <a:ext uri="{FF2B5EF4-FFF2-40B4-BE49-F238E27FC236}">
                <a16:creationId xmlns:a16="http://schemas.microsoft.com/office/drawing/2014/main" id="{7AC2E674-34E8-4122-8105-B32A44965828}"/>
              </a:ext>
            </a:extLst>
          </p:cNvPr>
          <p:cNvSpPr>
            <a:spLocks noGrp="1" noChangeAspect="1"/>
          </p:cNvSpPr>
          <p:nvPr>
            <p:ph type="pic" sz="quarter" idx="14"/>
          </p:nvPr>
        </p:nvSpPr>
        <p:spPr>
          <a:xfrm>
            <a:off x="6089989" y="609599"/>
            <a:ext cx="1633728" cy="1636774"/>
          </a:xfrm>
          <a:custGeom>
            <a:avLst/>
            <a:gdLst>
              <a:gd name="connsiteX0" fmla="*/ 0 w 1633728"/>
              <a:gd name="connsiteY0" fmla="*/ 0 h 1636774"/>
              <a:gd name="connsiteX1" fmla="*/ 1271444 w 1633728"/>
              <a:gd name="connsiteY1" fmla="*/ 0 h 1636774"/>
              <a:gd name="connsiteX2" fmla="*/ 1272887 w 1633728"/>
              <a:gd name="connsiteY2" fmla="*/ 0 h 1636774"/>
              <a:gd name="connsiteX3" fmla="*/ 1272165 w 1633728"/>
              <a:gd name="connsiteY3" fmla="*/ 37 h 1636774"/>
              <a:gd name="connsiteX4" fmla="*/ 1308485 w 1633728"/>
              <a:gd name="connsiteY4" fmla="*/ 1871 h 1636774"/>
              <a:gd name="connsiteX5" fmla="*/ 1631858 w 1633728"/>
              <a:gd name="connsiteY5" fmla="*/ 325243 h 1636774"/>
              <a:gd name="connsiteX6" fmla="*/ 1633692 w 1633728"/>
              <a:gd name="connsiteY6" fmla="*/ 361563 h 1636774"/>
              <a:gd name="connsiteX7" fmla="*/ 1633728 w 1633728"/>
              <a:gd name="connsiteY7" fmla="*/ 360841 h 1636774"/>
              <a:gd name="connsiteX8" fmla="*/ 1633728 w 1633728"/>
              <a:gd name="connsiteY8" fmla="*/ 362285 h 1636774"/>
              <a:gd name="connsiteX9" fmla="*/ 1633728 w 1633728"/>
              <a:gd name="connsiteY9" fmla="*/ 1636774 h 1636774"/>
              <a:gd name="connsiteX10" fmla="*/ 0 w 1633728"/>
              <a:gd name="connsiteY10" fmla="*/ 1636774 h 16367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633728" h="1636774">
                <a:moveTo>
                  <a:pt x="0" y="0"/>
                </a:moveTo>
                <a:lnTo>
                  <a:pt x="1271444" y="0"/>
                </a:lnTo>
                <a:lnTo>
                  <a:pt x="1272887" y="0"/>
                </a:lnTo>
                <a:lnTo>
                  <a:pt x="1272165" y="37"/>
                </a:lnTo>
                <a:lnTo>
                  <a:pt x="1308485" y="1871"/>
                </a:lnTo>
                <a:cubicBezTo>
                  <a:pt x="1478990" y="19186"/>
                  <a:pt x="1614542" y="154738"/>
                  <a:pt x="1631858" y="325243"/>
                </a:cubicBezTo>
                <a:lnTo>
                  <a:pt x="1633692" y="361563"/>
                </a:lnTo>
                <a:lnTo>
                  <a:pt x="1633728" y="360841"/>
                </a:lnTo>
                <a:lnTo>
                  <a:pt x="1633728" y="362285"/>
                </a:lnTo>
                <a:lnTo>
                  <a:pt x="1633728" y="1636774"/>
                </a:lnTo>
                <a:lnTo>
                  <a:pt x="0" y="1636774"/>
                </a:lnTo>
                <a:close/>
              </a:path>
            </a:pathLst>
          </a:custGeom>
          <a:solidFill>
            <a:schemeClr val="bg1">
              <a:lumMod val="95000"/>
            </a:schemeClr>
          </a:solidFill>
          <a:ln w="9525">
            <a:solidFill>
              <a:schemeClr val="bg1">
                <a:lumMod val="85000"/>
              </a:schemeClr>
            </a:solidFill>
          </a:ln>
        </p:spPr>
        <p:txBody>
          <a:bodyPr wrap="square" anchor="ctr">
            <a:noAutofit/>
          </a:bodyPr>
          <a:lstStyle>
            <a:lvl1pPr algn="ctr">
              <a:defRPr sz="1600" b="0">
                <a:solidFill>
                  <a:schemeClr val="tx1"/>
                </a:solidFill>
              </a:defRPr>
            </a:lvl1pPr>
          </a:lstStyle>
          <a:p>
            <a:r>
              <a:rPr lang="en-US" dirty="0"/>
              <a:t>Click icon to add picture</a:t>
            </a:r>
          </a:p>
        </p:txBody>
      </p:sp>
      <p:sp>
        <p:nvSpPr>
          <p:cNvPr id="17" name="Picture Placeholder 16">
            <a:extLst>
              <a:ext uri="{FF2B5EF4-FFF2-40B4-BE49-F238E27FC236}">
                <a16:creationId xmlns:a16="http://schemas.microsoft.com/office/drawing/2014/main" id="{E5C505DF-DD76-48EC-9FD1-17DE2065C22F}"/>
              </a:ext>
            </a:extLst>
          </p:cNvPr>
          <p:cNvSpPr>
            <a:spLocks noGrp="1" noChangeAspect="1"/>
          </p:cNvSpPr>
          <p:nvPr>
            <p:ph type="pic" sz="quarter" idx="15"/>
          </p:nvPr>
        </p:nvSpPr>
        <p:spPr>
          <a:xfrm>
            <a:off x="6089989" y="2614718"/>
            <a:ext cx="1633728" cy="1636774"/>
          </a:xfrm>
          <a:custGeom>
            <a:avLst/>
            <a:gdLst>
              <a:gd name="connsiteX0" fmla="*/ 0 w 1633728"/>
              <a:gd name="connsiteY0" fmla="*/ 0 h 1636774"/>
              <a:gd name="connsiteX1" fmla="*/ 1271444 w 1633728"/>
              <a:gd name="connsiteY1" fmla="*/ 0 h 1636774"/>
              <a:gd name="connsiteX2" fmla="*/ 1272887 w 1633728"/>
              <a:gd name="connsiteY2" fmla="*/ 0 h 1636774"/>
              <a:gd name="connsiteX3" fmla="*/ 1272165 w 1633728"/>
              <a:gd name="connsiteY3" fmla="*/ 37 h 1636774"/>
              <a:gd name="connsiteX4" fmla="*/ 1308485 w 1633728"/>
              <a:gd name="connsiteY4" fmla="*/ 1871 h 1636774"/>
              <a:gd name="connsiteX5" fmla="*/ 1631858 w 1633728"/>
              <a:gd name="connsiteY5" fmla="*/ 325243 h 1636774"/>
              <a:gd name="connsiteX6" fmla="*/ 1633692 w 1633728"/>
              <a:gd name="connsiteY6" fmla="*/ 361563 h 1636774"/>
              <a:gd name="connsiteX7" fmla="*/ 1633728 w 1633728"/>
              <a:gd name="connsiteY7" fmla="*/ 360841 h 1636774"/>
              <a:gd name="connsiteX8" fmla="*/ 1633728 w 1633728"/>
              <a:gd name="connsiteY8" fmla="*/ 362285 h 1636774"/>
              <a:gd name="connsiteX9" fmla="*/ 1633728 w 1633728"/>
              <a:gd name="connsiteY9" fmla="*/ 1636774 h 1636774"/>
              <a:gd name="connsiteX10" fmla="*/ 0 w 1633728"/>
              <a:gd name="connsiteY10" fmla="*/ 1636774 h 16367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633728" h="1636774">
                <a:moveTo>
                  <a:pt x="0" y="0"/>
                </a:moveTo>
                <a:lnTo>
                  <a:pt x="1271444" y="0"/>
                </a:lnTo>
                <a:lnTo>
                  <a:pt x="1272887" y="0"/>
                </a:lnTo>
                <a:lnTo>
                  <a:pt x="1272165" y="37"/>
                </a:lnTo>
                <a:lnTo>
                  <a:pt x="1308485" y="1871"/>
                </a:lnTo>
                <a:cubicBezTo>
                  <a:pt x="1478990" y="19186"/>
                  <a:pt x="1614542" y="154738"/>
                  <a:pt x="1631858" y="325243"/>
                </a:cubicBezTo>
                <a:lnTo>
                  <a:pt x="1633692" y="361563"/>
                </a:lnTo>
                <a:lnTo>
                  <a:pt x="1633728" y="360841"/>
                </a:lnTo>
                <a:lnTo>
                  <a:pt x="1633728" y="362285"/>
                </a:lnTo>
                <a:lnTo>
                  <a:pt x="1633728" y="1636774"/>
                </a:lnTo>
                <a:lnTo>
                  <a:pt x="0" y="1636774"/>
                </a:lnTo>
                <a:close/>
              </a:path>
            </a:pathLst>
          </a:custGeom>
          <a:solidFill>
            <a:schemeClr val="bg1">
              <a:lumMod val="95000"/>
            </a:schemeClr>
          </a:solidFill>
          <a:ln w="9525">
            <a:solidFill>
              <a:schemeClr val="bg1">
                <a:lumMod val="85000"/>
              </a:schemeClr>
            </a:solidFill>
          </a:ln>
        </p:spPr>
        <p:txBody>
          <a:bodyPr wrap="square" anchor="ctr">
            <a:noAutofit/>
          </a:bodyPr>
          <a:lstStyle>
            <a:lvl1pPr algn="ctr">
              <a:defRPr sz="1600" b="0">
                <a:solidFill>
                  <a:schemeClr val="tx1"/>
                </a:solidFill>
              </a:defRPr>
            </a:lvl1pPr>
          </a:lstStyle>
          <a:p>
            <a:r>
              <a:rPr lang="en-US" dirty="0"/>
              <a:t>Click icon to add picture</a:t>
            </a:r>
          </a:p>
        </p:txBody>
      </p:sp>
      <p:sp>
        <p:nvSpPr>
          <p:cNvPr id="18" name="Picture Placeholder 17">
            <a:extLst>
              <a:ext uri="{FF2B5EF4-FFF2-40B4-BE49-F238E27FC236}">
                <a16:creationId xmlns:a16="http://schemas.microsoft.com/office/drawing/2014/main" id="{1EB4504F-C3A4-46CD-91DE-4134B4DD20D5}"/>
              </a:ext>
            </a:extLst>
          </p:cNvPr>
          <p:cNvSpPr>
            <a:spLocks noGrp="1" noChangeAspect="1"/>
          </p:cNvSpPr>
          <p:nvPr>
            <p:ph type="pic" sz="quarter" idx="16"/>
          </p:nvPr>
        </p:nvSpPr>
        <p:spPr>
          <a:xfrm>
            <a:off x="6089989" y="4617730"/>
            <a:ext cx="1633728" cy="1636774"/>
          </a:xfrm>
          <a:custGeom>
            <a:avLst/>
            <a:gdLst>
              <a:gd name="connsiteX0" fmla="*/ 0 w 1633728"/>
              <a:gd name="connsiteY0" fmla="*/ 0 h 1636774"/>
              <a:gd name="connsiteX1" fmla="*/ 1271444 w 1633728"/>
              <a:gd name="connsiteY1" fmla="*/ 0 h 1636774"/>
              <a:gd name="connsiteX2" fmla="*/ 1272887 w 1633728"/>
              <a:gd name="connsiteY2" fmla="*/ 0 h 1636774"/>
              <a:gd name="connsiteX3" fmla="*/ 1272165 w 1633728"/>
              <a:gd name="connsiteY3" fmla="*/ 37 h 1636774"/>
              <a:gd name="connsiteX4" fmla="*/ 1308485 w 1633728"/>
              <a:gd name="connsiteY4" fmla="*/ 1871 h 1636774"/>
              <a:gd name="connsiteX5" fmla="*/ 1631858 w 1633728"/>
              <a:gd name="connsiteY5" fmla="*/ 325243 h 1636774"/>
              <a:gd name="connsiteX6" fmla="*/ 1633692 w 1633728"/>
              <a:gd name="connsiteY6" fmla="*/ 361563 h 1636774"/>
              <a:gd name="connsiteX7" fmla="*/ 1633728 w 1633728"/>
              <a:gd name="connsiteY7" fmla="*/ 360841 h 1636774"/>
              <a:gd name="connsiteX8" fmla="*/ 1633728 w 1633728"/>
              <a:gd name="connsiteY8" fmla="*/ 362285 h 1636774"/>
              <a:gd name="connsiteX9" fmla="*/ 1633728 w 1633728"/>
              <a:gd name="connsiteY9" fmla="*/ 1636774 h 1636774"/>
              <a:gd name="connsiteX10" fmla="*/ 0 w 1633728"/>
              <a:gd name="connsiteY10" fmla="*/ 1636774 h 16367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633728" h="1636774">
                <a:moveTo>
                  <a:pt x="0" y="0"/>
                </a:moveTo>
                <a:lnTo>
                  <a:pt x="1271444" y="0"/>
                </a:lnTo>
                <a:lnTo>
                  <a:pt x="1272887" y="0"/>
                </a:lnTo>
                <a:lnTo>
                  <a:pt x="1272165" y="37"/>
                </a:lnTo>
                <a:lnTo>
                  <a:pt x="1308485" y="1871"/>
                </a:lnTo>
                <a:cubicBezTo>
                  <a:pt x="1478990" y="19186"/>
                  <a:pt x="1614542" y="154738"/>
                  <a:pt x="1631858" y="325243"/>
                </a:cubicBezTo>
                <a:lnTo>
                  <a:pt x="1633692" y="361563"/>
                </a:lnTo>
                <a:lnTo>
                  <a:pt x="1633728" y="360841"/>
                </a:lnTo>
                <a:lnTo>
                  <a:pt x="1633728" y="362285"/>
                </a:lnTo>
                <a:lnTo>
                  <a:pt x="1633728" y="1636774"/>
                </a:lnTo>
                <a:lnTo>
                  <a:pt x="0" y="1636774"/>
                </a:lnTo>
                <a:close/>
              </a:path>
            </a:pathLst>
          </a:custGeom>
          <a:solidFill>
            <a:schemeClr val="bg1">
              <a:lumMod val="95000"/>
            </a:schemeClr>
          </a:solidFill>
          <a:ln w="9525">
            <a:solidFill>
              <a:schemeClr val="bg1">
                <a:lumMod val="85000"/>
              </a:schemeClr>
            </a:solidFill>
          </a:ln>
        </p:spPr>
        <p:txBody>
          <a:bodyPr wrap="square" anchor="ctr">
            <a:noAutofit/>
          </a:bodyPr>
          <a:lstStyle>
            <a:lvl1pPr algn="ctr">
              <a:defRPr sz="1600" b="0">
                <a:solidFill>
                  <a:schemeClr val="tx1"/>
                </a:solidFill>
              </a:defRPr>
            </a:lvl1pPr>
          </a:lstStyle>
          <a:p>
            <a:r>
              <a:rPr lang="en-US" dirty="0"/>
              <a:t>Click icon to add picture</a:t>
            </a:r>
          </a:p>
        </p:txBody>
      </p:sp>
      <p:cxnSp>
        <p:nvCxnSpPr>
          <p:cNvPr id="10" name="Straight Connector 9">
            <a:extLst>
              <a:ext uri="{FF2B5EF4-FFF2-40B4-BE49-F238E27FC236}">
                <a16:creationId xmlns:a16="http://schemas.microsoft.com/office/drawing/2014/main" id="{979C33CC-BE94-4A93-987C-93CDDA16171A}"/>
              </a:ext>
            </a:extLst>
          </p:cNvPr>
          <p:cNvCxnSpPr>
            <a:cxnSpLocks/>
          </p:cNvCxnSpPr>
          <p:nvPr/>
        </p:nvCxnSpPr>
        <p:spPr>
          <a:xfrm>
            <a:off x="6089990" y="4433556"/>
            <a:ext cx="5486061" cy="0"/>
          </a:xfrm>
          <a:prstGeom prst="line">
            <a:avLst/>
          </a:prstGeom>
          <a:ln w="9525" cap="sq" cmpd="sng">
            <a:solidFill>
              <a:schemeClr val="bg1">
                <a:lumMod val="85000"/>
              </a:schemeClr>
            </a:solidFill>
            <a:prstDash val="solid"/>
            <a:bevel/>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E45BC642-A0E8-4526-AA7D-DB07A9AD1986}"/>
              </a:ext>
            </a:extLst>
          </p:cNvPr>
          <p:cNvCxnSpPr>
            <a:cxnSpLocks/>
          </p:cNvCxnSpPr>
          <p:nvPr/>
        </p:nvCxnSpPr>
        <p:spPr>
          <a:xfrm>
            <a:off x="6089990" y="2430545"/>
            <a:ext cx="5486061" cy="0"/>
          </a:xfrm>
          <a:prstGeom prst="line">
            <a:avLst/>
          </a:prstGeom>
          <a:ln w="9525" cap="sq" cmpd="sng">
            <a:solidFill>
              <a:schemeClr val="bg1">
                <a:lumMod val="85000"/>
              </a:schemeClr>
            </a:solidFill>
            <a:prstDash val="solid"/>
            <a:bevel/>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041047699"/>
      </p:ext>
    </p:extLst>
  </p:cSld>
  <p:clrMapOvr>
    <a:masterClrMapping/>
  </p:clrMapOvr>
  <p:extLst>
    <p:ext uri="{DCECCB84-F9BA-43D5-87BE-67443E8EF086}">
      <p15:sldGuideLst xmlns:p15="http://schemas.microsoft.com/office/powerpoint/2012/main">
        <p15:guide id="1" pos="288">
          <p15:clr>
            <a:srgbClr val="FBAE40"/>
          </p15:clr>
        </p15:guide>
        <p15:guide id="2" pos="144">
          <p15:clr>
            <a:srgbClr val="FBAE40"/>
          </p15:clr>
        </p15:guide>
        <p15:guide id="3" pos="7392">
          <p15:clr>
            <a:srgbClr val="FBAE40"/>
          </p15:clr>
        </p15:guide>
        <p15:guide id="4" pos="7536">
          <p15:clr>
            <a:srgbClr val="FBAE40"/>
          </p15:clr>
        </p15:guide>
        <p15:guide id="5" orient="horz" pos="288">
          <p15:clr>
            <a:srgbClr val="FBAE40"/>
          </p15:clr>
        </p15:guide>
        <p15:guide id="6" orient="horz" pos="144">
          <p15:clr>
            <a:srgbClr val="FBAE40"/>
          </p15:clr>
        </p15:guide>
        <p15:guide id="7" orient="horz" pos="4032">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Cover Slide 5">
    <p:bg>
      <p:bgRef idx="1001">
        <a:schemeClr val="bg1"/>
      </p:bgRef>
    </p:bg>
    <p:spTree>
      <p:nvGrpSpPr>
        <p:cNvPr id="1" name=""/>
        <p:cNvGrpSpPr/>
        <p:nvPr/>
      </p:nvGrpSpPr>
      <p:grpSpPr>
        <a:xfrm>
          <a:off x="0" y="0"/>
          <a:ext cx="0" cy="0"/>
          <a:chOff x="0" y="0"/>
          <a:chExt cx="0" cy="0"/>
        </a:xfrm>
      </p:grpSpPr>
      <p:sp>
        <p:nvSpPr>
          <p:cNvPr id="68" name="Picture Placeholder 2">
            <a:extLst>
              <a:ext uri="{FF2B5EF4-FFF2-40B4-BE49-F238E27FC236}">
                <a16:creationId xmlns:a16="http://schemas.microsoft.com/office/drawing/2014/main" id="{B3893579-91D2-254C-B20E-8F23C13B839D}"/>
              </a:ext>
            </a:extLst>
          </p:cNvPr>
          <p:cNvSpPr>
            <a:spLocks noGrp="1"/>
          </p:cNvSpPr>
          <p:nvPr>
            <p:ph type="pic" sz="quarter" idx="31"/>
          </p:nvPr>
        </p:nvSpPr>
        <p:spPr>
          <a:xfrm>
            <a:off x="-1" y="0"/>
            <a:ext cx="2747264" cy="2273808"/>
          </a:xfrm>
          <a:solidFill>
            <a:schemeClr val="bg1">
              <a:lumMod val="95000"/>
            </a:schemeClr>
          </a:solidFill>
        </p:spPr>
        <p:txBody>
          <a:bodyPr anchor="ctr">
            <a:normAutofit/>
          </a:bodyPr>
          <a:lstStyle>
            <a:lvl1pPr marL="0" indent="0" algn="ctr">
              <a:buNone/>
              <a:defRPr sz="1600" b="0" baseline="0">
                <a:solidFill>
                  <a:schemeClr val="tx1"/>
                </a:solidFill>
                <a:latin typeface="+mj-lt"/>
              </a:defRPr>
            </a:lvl1pPr>
          </a:lstStyle>
          <a:p>
            <a:pPr lvl="0"/>
            <a:r>
              <a:rPr lang="en-US" noProof="0" dirty="0"/>
              <a:t>Click icon to add picture</a:t>
            </a:r>
          </a:p>
        </p:txBody>
      </p:sp>
      <p:sp>
        <p:nvSpPr>
          <p:cNvPr id="69" name="Picture Placeholder 2">
            <a:extLst>
              <a:ext uri="{FF2B5EF4-FFF2-40B4-BE49-F238E27FC236}">
                <a16:creationId xmlns:a16="http://schemas.microsoft.com/office/drawing/2014/main" id="{68DFFF5C-C576-FB47-A6E6-DF31C36642BD}"/>
              </a:ext>
            </a:extLst>
          </p:cNvPr>
          <p:cNvSpPr>
            <a:spLocks noGrp="1"/>
          </p:cNvSpPr>
          <p:nvPr>
            <p:ph type="pic" sz="quarter" idx="32"/>
          </p:nvPr>
        </p:nvSpPr>
        <p:spPr>
          <a:xfrm>
            <a:off x="-1" y="4584192"/>
            <a:ext cx="2747264" cy="2273808"/>
          </a:xfrm>
          <a:solidFill>
            <a:schemeClr val="bg1">
              <a:lumMod val="95000"/>
            </a:schemeClr>
          </a:solidFill>
        </p:spPr>
        <p:txBody>
          <a:bodyPr anchor="ctr">
            <a:normAutofit/>
          </a:bodyPr>
          <a:lstStyle>
            <a:lvl1pPr marL="0" indent="0" algn="ctr">
              <a:buNone/>
              <a:defRPr sz="1600" b="0" baseline="0">
                <a:solidFill>
                  <a:schemeClr val="tx1"/>
                </a:solidFill>
                <a:latin typeface="+mj-lt"/>
              </a:defRPr>
            </a:lvl1pPr>
          </a:lstStyle>
          <a:p>
            <a:pPr lvl="0"/>
            <a:r>
              <a:rPr lang="en-US" noProof="0" dirty="0"/>
              <a:t>Click icon to add picture</a:t>
            </a:r>
          </a:p>
        </p:txBody>
      </p:sp>
      <p:sp>
        <p:nvSpPr>
          <p:cNvPr id="70" name="Picture Placeholder 2">
            <a:extLst>
              <a:ext uri="{FF2B5EF4-FFF2-40B4-BE49-F238E27FC236}">
                <a16:creationId xmlns:a16="http://schemas.microsoft.com/office/drawing/2014/main" id="{0674A712-B576-2641-B3F5-C5D67F02618C}"/>
              </a:ext>
            </a:extLst>
          </p:cNvPr>
          <p:cNvSpPr>
            <a:spLocks noGrp="1"/>
          </p:cNvSpPr>
          <p:nvPr>
            <p:ph type="pic" sz="quarter" idx="33"/>
          </p:nvPr>
        </p:nvSpPr>
        <p:spPr>
          <a:xfrm>
            <a:off x="-1" y="2273808"/>
            <a:ext cx="2747264" cy="2310384"/>
          </a:xfrm>
          <a:solidFill>
            <a:schemeClr val="bg1">
              <a:lumMod val="95000"/>
            </a:schemeClr>
          </a:solidFill>
        </p:spPr>
        <p:txBody>
          <a:bodyPr anchor="ctr">
            <a:normAutofit/>
          </a:bodyPr>
          <a:lstStyle>
            <a:lvl1pPr marL="0" indent="0" algn="ctr">
              <a:buNone/>
              <a:defRPr sz="1600" b="0" baseline="0">
                <a:solidFill>
                  <a:schemeClr val="tx1"/>
                </a:solidFill>
                <a:latin typeface="+mj-lt"/>
              </a:defRPr>
            </a:lvl1pPr>
          </a:lstStyle>
          <a:p>
            <a:pPr lvl="0"/>
            <a:r>
              <a:rPr lang="en-US" noProof="0" dirty="0"/>
              <a:t>Click icon to add picture</a:t>
            </a:r>
          </a:p>
        </p:txBody>
      </p:sp>
      <p:sp>
        <p:nvSpPr>
          <p:cNvPr id="71" name="Picture Placeholder 2">
            <a:extLst>
              <a:ext uri="{FF2B5EF4-FFF2-40B4-BE49-F238E27FC236}">
                <a16:creationId xmlns:a16="http://schemas.microsoft.com/office/drawing/2014/main" id="{328A3B26-0B11-F34E-B08F-8436482F40AE}"/>
              </a:ext>
            </a:extLst>
          </p:cNvPr>
          <p:cNvSpPr>
            <a:spLocks noGrp="1"/>
          </p:cNvSpPr>
          <p:nvPr>
            <p:ph type="pic" sz="quarter" idx="34"/>
          </p:nvPr>
        </p:nvSpPr>
        <p:spPr>
          <a:xfrm>
            <a:off x="9444736" y="0"/>
            <a:ext cx="2747264" cy="2273808"/>
          </a:xfrm>
          <a:solidFill>
            <a:schemeClr val="bg1">
              <a:lumMod val="95000"/>
            </a:schemeClr>
          </a:solidFill>
        </p:spPr>
        <p:txBody>
          <a:bodyPr anchor="ctr">
            <a:normAutofit/>
          </a:bodyPr>
          <a:lstStyle>
            <a:lvl1pPr marL="0" indent="0" algn="ctr">
              <a:buNone/>
              <a:defRPr sz="1600" b="0" baseline="0">
                <a:solidFill>
                  <a:schemeClr val="tx1"/>
                </a:solidFill>
                <a:latin typeface="+mj-lt"/>
              </a:defRPr>
            </a:lvl1pPr>
          </a:lstStyle>
          <a:p>
            <a:pPr lvl="0"/>
            <a:r>
              <a:rPr lang="en-US" noProof="0" dirty="0"/>
              <a:t>Click icon to add picture</a:t>
            </a:r>
          </a:p>
        </p:txBody>
      </p:sp>
      <p:sp>
        <p:nvSpPr>
          <p:cNvPr id="72" name="Picture Placeholder 2">
            <a:extLst>
              <a:ext uri="{FF2B5EF4-FFF2-40B4-BE49-F238E27FC236}">
                <a16:creationId xmlns:a16="http://schemas.microsoft.com/office/drawing/2014/main" id="{7B825D32-817B-BB45-AB47-C6671013BF37}"/>
              </a:ext>
            </a:extLst>
          </p:cNvPr>
          <p:cNvSpPr>
            <a:spLocks noGrp="1"/>
          </p:cNvSpPr>
          <p:nvPr>
            <p:ph type="pic" sz="quarter" idx="35"/>
          </p:nvPr>
        </p:nvSpPr>
        <p:spPr>
          <a:xfrm>
            <a:off x="9444736" y="4584192"/>
            <a:ext cx="2747264" cy="2273808"/>
          </a:xfrm>
          <a:solidFill>
            <a:schemeClr val="bg1">
              <a:lumMod val="95000"/>
            </a:schemeClr>
          </a:solidFill>
        </p:spPr>
        <p:txBody>
          <a:bodyPr anchor="ctr">
            <a:normAutofit/>
          </a:bodyPr>
          <a:lstStyle>
            <a:lvl1pPr marL="0" indent="0" algn="ctr">
              <a:buNone/>
              <a:defRPr sz="1600" b="0" baseline="0">
                <a:solidFill>
                  <a:schemeClr val="tx1"/>
                </a:solidFill>
                <a:latin typeface="+mj-lt"/>
              </a:defRPr>
            </a:lvl1pPr>
          </a:lstStyle>
          <a:p>
            <a:pPr lvl="0"/>
            <a:r>
              <a:rPr lang="en-US" noProof="0" dirty="0"/>
              <a:t>Click icon to add picture</a:t>
            </a:r>
          </a:p>
        </p:txBody>
      </p:sp>
      <p:sp>
        <p:nvSpPr>
          <p:cNvPr id="74" name="Picture Placeholder 2">
            <a:extLst>
              <a:ext uri="{FF2B5EF4-FFF2-40B4-BE49-F238E27FC236}">
                <a16:creationId xmlns:a16="http://schemas.microsoft.com/office/drawing/2014/main" id="{98EC7B97-05E7-7A4E-88DB-DED59D401E0E}"/>
              </a:ext>
            </a:extLst>
          </p:cNvPr>
          <p:cNvSpPr>
            <a:spLocks noGrp="1"/>
          </p:cNvSpPr>
          <p:nvPr>
            <p:ph type="pic" sz="quarter" idx="36"/>
          </p:nvPr>
        </p:nvSpPr>
        <p:spPr>
          <a:xfrm>
            <a:off x="9444736" y="2273808"/>
            <a:ext cx="2747264" cy="2310384"/>
          </a:xfrm>
          <a:solidFill>
            <a:schemeClr val="bg1">
              <a:lumMod val="95000"/>
            </a:schemeClr>
          </a:solidFill>
        </p:spPr>
        <p:txBody>
          <a:bodyPr anchor="ctr">
            <a:normAutofit/>
          </a:bodyPr>
          <a:lstStyle>
            <a:lvl1pPr marL="0" indent="0" algn="ctr">
              <a:buNone/>
              <a:defRPr sz="1600" b="0" baseline="0">
                <a:solidFill>
                  <a:schemeClr val="tx1"/>
                </a:solidFill>
                <a:latin typeface="+mj-lt"/>
              </a:defRPr>
            </a:lvl1pPr>
          </a:lstStyle>
          <a:p>
            <a:pPr lvl="0"/>
            <a:r>
              <a:rPr lang="en-US" noProof="0" dirty="0"/>
              <a:t>Click icon to add picture</a:t>
            </a:r>
          </a:p>
        </p:txBody>
      </p:sp>
      <p:sp>
        <p:nvSpPr>
          <p:cNvPr id="80" name="Text Placeholder 2">
            <a:extLst>
              <a:ext uri="{FF2B5EF4-FFF2-40B4-BE49-F238E27FC236}">
                <a16:creationId xmlns:a16="http://schemas.microsoft.com/office/drawing/2014/main" id="{0B6FD433-6B1E-4EF2-8E33-BA5EEE72DDCA}"/>
              </a:ext>
            </a:extLst>
          </p:cNvPr>
          <p:cNvSpPr>
            <a:spLocks noGrp="1"/>
          </p:cNvSpPr>
          <p:nvPr>
            <p:ph idx="37" hasCustomPrompt="1"/>
          </p:nvPr>
        </p:nvSpPr>
        <p:spPr>
          <a:xfrm>
            <a:off x="3200400" y="1856229"/>
            <a:ext cx="5791200" cy="3145541"/>
          </a:xfrm>
          <a:prstGeom prst="rect">
            <a:avLst/>
          </a:prstGeom>
        </p:spPr>
        <p:txBody>
          <a:bodyPr vert="horz" wrap="square" lIns="0" tIns="0" rIns="0" bIns="0" rtlCol="0" anchor="ctr" anchorCtr="0">
            <a:spAutoFit/>
          </a:bodyPr>
          <a:lstStyle>
            <a:lvl1pPr algn="ctr">
              <a:lnSpc>
                <a:spcPct val="85000"/>
              </a:lnSpc>
              <a:spcAft>
                <a:spcPts val="800"/>
              </a:spcAft>
              <a:defRPr sz="3333" b="0" i="0" spc="-107" baseline="0">
                <a:solidFill>
                  <a:schemeClr val="bg2"/>
                </a:solidFill>
              </a:defRPr>
            </a:lvl1pPr>
            <a:lvl2pPr algn="ctr">
              <a:lnSpc>
                <a:spcPct val="85000"/>
              </a:lnSpc>
              <a:spcAft>
                <a:spcPts val="800"/>
              </a:spcAft>
              <a:defRPr sz="4267" b="0" i="0" spc="-133" baseline="0">
                <a:solidFill>
                  <a:schemeClr val="bg2"/>
                </a:solidFill>
              </a:defRPr>
            </a:lvl2pPr>
            <a:lvl3pPr algn="ctr">
              <a:lnSpc>
                <a:spcPct val="85000"/>
              </a:lnSpc>
              <a:spcAft>
                <a:spcPts val="800"/>
              </a:spcAft>
              <a:defRPr sz="3600" b="0" i="0" spc="-200">
                <a:solidFill>
                  <a:schemeClr val="bg2"/>
                </a:solidFill>
              </a:defRPr>
            </a:lvl3pPr>
            <a:lvl4pPr marL="0" indent="0" algn="ctr">
              <a:buNone/>
              <a:defRPr sz="2667" spc="-107" baseline="0">
                <a:solidFill>
                  <a:schemeClr val="accent1"/>
                </a:solidFill>
              </a:defRPr>
            </a:lvl4pPr>
            <a:lvl5pPr marL="3048" indent="0" algn="ctr">
              <a:buClr>
                <a:schemeClr val="tx2"/>
              </a:buClr>
              <a:buFontTx/>
              <a:buNone/>
              <a:defRPr sz="1867" spc="300" baseline="0">
                <a:solidFill>
                  <a:schemeClr val="accent1"/>
                </a:solidFill>
              </a:defRPr>
            </a:lvl5pPr>
          </a:lstStyle>
          <a:p>
            <a:pPr lvl="0"/>
            <a:r>
              <a:rPr lang="en-US" dirty="0"/>
              <a:t>Click to Edit </a:t>
            </a:r>
            <a:br>
              <a:rPr lang="en-US" dirty="0"/>
            </a:br>
            <a:r>
              <a:rPr lang="en-US" dirty="0"/>
              <a:t>Master Title Style</a:t>
            </a:r>
          </a:p>
          <a:p>
            <a:pPr lvl="1"/>
            <a:r>
              <a:rPr lang="en-US" dirty="0"/>
              <a:t>Second level</a:t>
            </a:r>
          </a:p>
          <a:p>
            <a:pPr lvl="2"/>
            <a:r>
              <a:rPr lang="en-US" dirty="0"/>
              <a:t>Third Level</a:t>
            </a:r>
          </a:p>
          <a:p>
            <a:pPr lvl="3"/>
            <a:r>
              <a:rPr lang="en-US" dirty="0"/>
              <a:t>Fourth level</a:t>
            </a:r>
          </a:p>
          <a:p>
            <a:pPr lvl="4"/>
            <a:r>
              <a:rPr lang="en-US" dirty="0"/>
              <a:t>Fifth level</a:t>
            </a:r>
          </a:p>
        </p:txBody>
      </p:sp>
      <p:grpSp>
        <p:nvGrpSpPr>
          <p:cNvPr id="11" name="Group 10">
            <a:extLst>
              <a:ext uri="{FF2B5EF4-FFF2-40B4-BE49-F238E27FC236}">
                <a16:creationId xmlns:a16="http://schemas.microsoft.com/office/drawing/2014/main" id="{F7E46A6A-7759-4B13-A8FB-4FF8335DA518}"/>
              </a:ext>
            </a:extLst>
          </p:cNvPr>
          <p:cNvGrpSpPr>
            <a:grpSpLocks noChangeAspect="1"/>
          </p:cNvGrpSpPr>
          <p:nvPr/>
        </p:nvGrpSpPr>
        <p:grpSpPr>
          <a:xfrm>
            <a:off x="4292669" y="457199"/>
            <a:ext cx="3606662" cy="457199"/>
            <a:chOff x="2931072" y="-829430"/>
            <a:chExt cx="6003607" cy="761048"/>
          </a:xfrm>
        </p:grpSpPr>
        <p:sp>
          <p:nvSpPr>
            <p:cNvPr id="12" name="Freeform: Shape 11">
              <a:extLst>
                <a:ext uri="{FF2B5EF4-FFF2-40B4-BE49-F238E27FC236}">
                  <a16:creationId xmlns:a16="http://schemas.microsoft.com/office/drawing/2014/main" id="{1E52E071-1D82-48C8-83D7-E3BB83318545}"/>
                </a:ext>
              </a:extLst>
            </p:cNvPr>
            <p:cNvSpPr/>
            <p:nvPr/>
          </p:nvSpPr>
          <p:spPr>
            <a:xfrm>
              <a:off x="8294599" y="-826572"/>
              <a:ext cx="640080" cy="758190"/>
            </a:xfrm>
            <a:custGeom>
              <a:avLst/>
              <a:gdLst>
                <a:gd name="connsiteX0" fmla="*/ 100965 w 640080"/>
                <a:gd name="connsiteY0" fmla="*/ 493395 h 758190"/>
                <a:gd name="connsiteX1" fmla="*/ 318135 w 640080"/>
                <a:gd name="connsiteY1" fmla="*/ 597218 h 758190"/>
                <a:gd name="connsiteX2" fmla="*/ 455295 w 640080"/>
                <a:gd name="connsiteY2" fmla="*/ 531495 h 758190"/>
                <a:gd name="connsiteX3" fmla="*/ 312420 w 640080"/>
                <a:gd name="connsiteY3" fmla="*/ 452438 h 758190"/>
                <a:gd name="connsiteX4" fmla="*/ 44768 w 640080"/>
                <a:gd name="connsiteY4" fmla="*/ 224790 h 758190"/>
                <a:gd name="connsiteX5" fmla="*/ 355283 w 640080"/>
                <a:gd name="connsiteY5" fmla="*/ 0 h 758190"/>
                <a:gd name="connsiteX6" fmla="*/ 625793 w 640080"/>
                <a:gd name="connsiteY6" fmla="*/ 88583 h 758190"/>
                <a:gd name="connsiteX7" fmla="*/ 534353 w 640080"/>
                <a:gd name="connsiteY7" fmla="*/ 221932 h 758190"/>
                <a:gd name="connsiteX8" fmla="*/ 355283 w 640080"/>
                <a:gd name="connsiteY8" fmla="*/ 160020 h 758190"/>
                <a:gd name="connsiteX9" fmla="*/ 224790 w 640080"/>
                <a:gd name="connsiteY9" fmla="*/ 228600 h 758190"/>
                <a:gd name="connsiteX10" fmla="*/ 395288 w 640080"/>
                <a:gd name="connsiteY10" fmla="*/ 309563 h 758190"/>
                <a:gd name="connsiteX11" fmla="*/ 640080 w 640080"/>
                <a:gd name="connsiteY11" fmla="*/ 536257 h 758190"/>
                <a:gd name="connsiteX12" fmla="*/ 325755 w 640080"/>
                <a:gd name="connsiteY12" fmla="*/ 758190 h 758190"/>
                <a:gd name="connsiteX13" fmla="*/ 0 w 640080"/>
                <a:gd name="connsiteY13" fmla="*/ 627697 h 758190"/>
                <a:gd name="connsiteX14" fmla="*/ 100965 w 640080"/>
                <a:gd name="connsiteY14" fmla="*/ 493395 h 7581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640080" h="758190">
                  <a:moveTo>
                    <a:pt x="100965" y="493395"/>
                  </a:moveTo>
                  <a:cubicBezTo>
                    <a:pt x="100965" y="493395"/>
                    <a:pt x="197168" y="597218"/>
                    <a:pt x="318135" y="597218"/>
                  </a:cubicBezTo>
                  <a:cubicBezTo>
                    <a:pt x="392430" y="597218"/>
                    <a:pt x="455295" y="576263"/>
                    <a:pt x="455295" y="531495"/>
                  </a:cubicBezTo>
                  <a:cubicBezTo>
                    <a:pt x="455295" y="484822"/>
                    <a:pt x="421958" y="475297"/>
                    <a:pt x="312420" y="452438"/>
                  </a:cubicBezTo>
                  <a:cubicBezTo>
                    <a:pt x="169545" y="421957"/>
                    <a:pt x="44768" y="360997"/>
                    <a:pt x="44768" y="224790"/>
                  </a:cubicBezTo>
                  <a:cubicBezTo>
                    <a:pt x="44768" y="112395"/>
                    <a:pt x="157163" y="0"/>
                    <a:pt x="355283" y="0"/>
                  </a:cubicBezTo>
                  <a:cubicBezTo>
                    <a:pt x="518160" y="0"/>
                    <a:pt x="625793" y="88583"/>
                    <a:pt x="625793" y="88583"/>
                  </a:cubicBezTo>
                  <a:lnTo>
                    <a:pt x="534353" y="221932"/>
                  </a:lnTo>
                  <a:cubicBezTo>
                    <a:pt x="534353" y="221932"/>
                    <a:pt x="452438" y="160020"/>
                    <a:pt x="355283" y="160020"/>
                  </a:cubicBezTo>
                  <a:cubicBezTo>
                    <a:pt x="286703" y="160020"/>
                    <a:pt x="224790" y="183832"/>
                    <a:pt x="224790" y="228600"/>
                  </a:cubicBezTo>
                  <a:cubicBezTo>
                    <a:pt x="224790" y="272415"/>
                    <a:pt x="273368" y="282893"/>
                    <a:pt x="395288" y="309563"/>
                  </a:cubicBezTo>
                  <a:cubicBezTo>
                    <a:pt x="538163" y="340043"/>
                    <a:pt x="640080" y="386715"/>
                    <a:pt x="640080" y="536257"/>
                  </a:cubicBezTo>
                  <a:cubicBezTo>
                    <a:pt x="640080" y="659130"/>
                    <a:pt x="509588" y="758190"/>
                    <a:pt x="325755" y="758190"/>
                  </a:cubicBezTo>
                  <a:cubicBezTo>
                    <a:pt x="114300" y="758190"/>
                    <a:pt x="0" y="627697"/>
                    <a:pt x="0" y="627697"/>
                  </a:cubicBezTo>
                  <a:lnTo>
                    <a:pt x="100965" y="493395"/>
                  </a:lnTo>
                  <a:close/>
                </a:path>
              </a:pathLst>
            </a:custGeom>
            <a:solidFill>
              <a:schemeClr val="bg2"/>
            </a:solidFill>
            <a:ln w="9525" cap="flat">
              <a:noFill/>
              <a:prstDash val="solid"/>
              <a:miter/>
            </a:ln>
          </p:spPr>
          <p:txBody>
            <a:bodyPr rtlCol="0" anchor="ctr"/>
            <a:lstStyle/>
            <a:p>
              <a:endParaRPr lang="en-US" dirty="0"/>
            </a:p>
          </p:txBody>
        </p:sp>
        <p:sp>
          <p:nvSpPr>
            <p:cNvPr id="13" name="Freeform: Shape 12">
              <a:extLst>
                <a:ext uri="{FF2B5EF4-FFF2-40B4-BE49-F238E27FC236}">
                  <a16:creationId xmlns:a16="http://schemas.microsoft.com/office/drawing/2014/main" id="{597DA692-63B6-4FA7-AC7C-6174C277DED1}"/>
                </a:ext>
              </a:extLst>
            </p:cNvPr>
            <p:cNvSpPr/>
            <p:nvPr/>
          </p:nvSpPr>
          <p:spPr>
            <a:xfrm>
              <a:off x="7506882" y="-809427"/>
              <a:ext cx="649604" cy="737235"/>
            </a:xfrm>
            <a:custGeom>
              <a:avLst/>
              <a:gdLst>
                <a:gd name="connsiteX0" fmla="*/ 0 w 649604"/>
                <a:gd name="connsiteY0" fmla="*/ 465773 h 737235"/>
                <a:gd name="connsiteX1" fmla="*/ 0 w 649604"/>
                <a:gd name="connsiteY1" fmla="*/ 0 h 737235"/>
                <a:gd name="connsiteX2" fmla="*/ 181927 w 649604"/>
                <a:gd name="connsiteY2" fmla="*/ 0 h 737235"/>
                <a:gd name="connsiteX3" fmla="*/ 181927 w 649604"/>
                <a:gd name="connsiteY3" fmla="*/ 415290 h 737235"/>
                <a:gd name="connsiteX4" fmla="*/ 324802 w 649604"/>
                <a:gd name="connsiteY4" fmla="*/ 566737 h 737235"/>
                <a:gd name="connsiteX5" fmla="*/ 467677 w 649604"/>
                <a:gd name="connsiteY5" fmla="*/ 501015 h 737235"/>
                <a:gd name="connsiteX6" fmla="*/ 467677 w 649604"/>
                <a:gd name="connsiteY6" fmla="*/ 0 h 737235"/>
                <a:gd name="connsiteX7" fmla="*/ 649605 w 649604"/>
                <a:gd name="connsiteY7" fmla="*/ 0 h 737235"/>
                <a:gd name="connsiteX8" fmla="*/ 649605 w 649604"/>
                <a:gd name="connsiteY8" fmla="*/ 721043 h 737235"/>
                <a:gd name="connsiteX9" fmla="*/ 467677 w 649604"/>
                <a:gd name="connsiteY9" fmla="*/ 721043 h 737235"/>
                <a:gd name="connsiteX10" fmla="*/ 467677 w 649604"/>
                <a:gd name="connsiteY10" fmla="*/ 614362 h 737235"/>
                <a:gd name="connsiteX11" fmla="*/ 264795 w 649604"/>
                <a:gd name="connsiteY11" fmla="*/ 737235 h 737235"/>
                <a:gd name="connsiteX12" fmla="*/ 0 w 649604"/>
                <a:gd name="connsiteY12" fmla="*/ 465773 h 737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49604" h="737235">
                  <a:moveTo>
                    <a:pt x="0" y="465773"/>
                  </a:moveTo>
                  <a:lnTo>
                    <a:pt x="0" y="0"/>
                  </a:lnTo>
                  <a:lnTo>
                    <a:pt x="181927" y="0"/>
                  </a:lnTo>
                  <a:lnTo>
                    <a:pt x="181927" y="415290"/>
                  </a:lnTo>
                  <a:cubicBezTo>
                    <a:pt x="181927" y="521017"/>
                    <a:pt x="232410" y="566737"/>
                    <a:pt x="324802" y="566737"/>
                  </a:cubicBezTo>
                  <a:cubicBezTo>
                    <a:pt x="419100" y="566737"/>
                    <a:pt x="467677" y="501015"/>
                    <a:pt x="467677" y="501015"/>
                  </a:cubicBezTo>
                  <a:lnTo>
                    <a:pt x="467677" y="0"/>
                  </a:lnTo>
                  <a:lnTo>
                    <a:pt x="649605" y="0"/>
                  </a:lnTo>
                  <a:lnTo>
                    <a:pt x="649605" y="721043"/>
                  </a:lnTo>
                  <a:lnTo>
                    <a:pt x="467677" y="721043"/>
                  </a:lnTo>
                  <a:lnTo>
                    <a:pt x="467677" y="614362"/>
                  </a:lnTo>
                  <a:cubicBezTo>
                    <a:pt x="467677" y="614362"/>
                    <a:pt x="411480" y="737235"/>
                    <a:pt x="264795" y="737235"/>
                  </a:cubicBezTo>
                  <a:cubicBezTo>
                    <a:pt x="125730" y="737235"/>
                    <a:pt x="0" y="638175"/>
                    <a:pt x="0" y="465773"/>
                  </a:cubicBezTo>
                  <a:close/>
                </a:path>
              </a:pathLst>
            </a:custGeom>
            <a:solidFill>
              <a:schemeClr val="bg2"/>
            </a:solidFill>
            <a:ln w="9525" cap="flat">
              <a:noFill/>
              <a:prstDash val="solid"/>
              <a:miter/>
            </a:ln>
          </p:spPr>
          <p:txBody>
            <a:bodyPr rtlCol="0" anchor="ctr"/>
            <a:lstStyle/>
            <a:p>
              <a:endParaRPr lang="en-US" dirty="0"/>
            </a:p>
          </p:txBody>
        </p:sp>
        <p:sp>
          <p:nvSpPr>
            <p:cNvPr id="14" name="Freeform: Shape 13">
              <a:extLst>
                <a:ext uri="{FF2B5EF4-FFF2-40B4-BE49-F238E27FC236}">
                  <a16:creationId xmlns:a16="http://schemas.microsoft.com/office/drawing/2014/main" id="{BF544205-A5D2-490E-A15C-F46572BEAB2D}"/>
                </a:ext>
              </a:extLst>
            </p:cNvPr>
            <p:cNvSpPr/>
            <p:nvPr/>
          </p:nvSpPr>
          <p:spPr>
            <a:xfrm>
              <a:off x="6234341" y="-829430"/>
              <a:ext cx="1089660" cy="740092"/>
            </a:xfrm>
            <a:custGeom>
              <a:avLst/>
              <a:gdLst>
                <a:gd name="connsiteX0" fmla="*/ 1089660 w 1089660"/>
                <a:gd name="connsiteY0" fmla="*/ 276225 h 740092"/>
                <a:gd name="connsiteX1" fmla="*/ 1089660 w 1089660"/>
                <a:gd name="connsiteY1" fmla="*/ 740093 h 740092"/>
                <a:gd name="connsiteX2" fmla="*/ 906780 w 1089660"/>
                <a:gd name="connsiteY2" fmla="*/ 740093 h 740092"/>
                <a:gd name="connsiteX3" fmla="*/ 906780 w 1089660"/>
                <a:gd name="connsiteY3" fmla="*/ 323850 h 740092"/>
                <a:gd name="connsiteX4" fmla="*/ 777240 w 1089660"/>
                <a:gd name="connsiteY4" fmla="*/ 171450 h 740092"/>
                <a:gd name="connsiteX5" fmla="*/ 636270 w 1089660"/>
                <a:gd name="connsiteY5" fmla="*/ 226695 h 740092"/>
                <a:gd name="connsiteX6" fmla="*/ 636270 w 1089660"/>
                <a:gd name="connsiteY6" fmla="*/ 740093 h 740092"/>
                <a:gd name="connsiteX7" fmla="*/ 453390 w 1089660"/>
                <a:gd name="connsiteY7" fmla="*/ 740093 h 740092"/>
                <a:gd name="connsiteX8" fmla="*/ 453390 w 1089660"/>
                <a:gd name="connsiteY8" fmla="*/ 323850 h 740092"/>
                <a:gd name="connsiteX9" fmla="*/ 323850 w 1089660"/>
                <a:gd name="connsiteY9" fmla="*/ 171450 h 740092"/>
                <a:gd name="connsiteX10" fmla="*/ 182880 w 1089660"/>
                <a:gd name="connsiteY10" fmla="*/ 226695 h 740092"/>
                <a:gd name="connsiteX11" fmla="*/ 182880 w 1089660"/>
                <a:gd name="connsiteY11" fmla="*/ 740093 h 740092"/>
                <a:gd name="connsiteX12" fmla="*/ 0 w 1089660"/>
                <a:gd name="connsiteY12" fmla="*/ 740093 h 740092"/>
                <a:gd name="connsiteX13" fmla="*/ 0 w 1089660"/>
                <a:gd name="connsiteY13" fmla="*/ 19050 h 740092"/>
                <a:gd name="connsiteX14" fmla="*/ 182880 w 1089660"/>
                <a:gd name="connsiteY14" fmla="*/ 19050 h 740092"/>
                <a:gd name="connsiteX15" fmla="*/ 182880 w 1089660"/>
                <a:gd name="connsiteY15" fmla="*/ 123825 h 740092"/>
                <a:gd name="connsiteX16" fmla="*/ 382905 w 1089660"/>
                <a:gd name="connsiteY16" fmla="*/ 0 h 740092"/>
                <a:gd name="connsiteX17" fmla="*/ 606743 w 1089660"/>
                <a:gd name="connsiteY17" fmla="*/ 125730 h 740092"/>
                <a:gd name="connsiteX18" fmla="*/ 836295 w 1089660"/>
                <a:gd name="connsiteY18" fmla="*/ 0 h 740092"/>
                <a:gd name="connsiteX19" fmla="*/ 1089660 w 1089660"/>
                <a:gd name="connsiteY19" fmla="*/ 276225 h 7400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089660" h="740092">
                  <a:moveTo>
                    <a:pt x="1089660" y="276225"/>
                  </a:moveTo>
                  <a:lnTo>
                    <a:pt x="1089660" y="740093"/>
                  </a:lnTo>
                  <a:lnTo>
                    <a:pt x="906780" y="740093"/>
                  </a:lnTo>
                  <a:lnTo>
                    <a:pt x="906780" y="323850"/>
                  </a:lnTo>
                  <a:cubicBezTo>
                    <a:pt x="906780" y="224790"/>
                    <a:pt x="868680" y="171450"/>
                    <a:pt x="777240" y="171450"/>
                  </a:cubicBezTo>
                  <a:cubicBezTo>
                    <a:pt x="681038" y="171450"/>
                    <a:pt x="636270" y="226695"/>
                    <a:pt x="636270" y="226695"/>
                  </a:cubicBezTo>
                  <a:lnTo>
                    <a:pt x="636270" y="740093"/>
                  </a:lnTo>
                  <a:lnTo>
                    <a:pt x="453390" y="740093"/>
                  </a:lnTo>
                  <a:lnTo>
                    <a:pt x="453390" y="323850"/>
                  </a:lnTo>
                  <a:cubicBezTo>
                    <a:pt x="453390" y="224790"/>
                    <a:pt x="415290" y="171450"/>
                    <a:pt x="323850" y="171450"/>
                  </a:cubicBezTo>
                  <a:cubicBezTo>
                    <a:pt x="227648" y="171450"/>
                    <a:pt x="182880" y="226695"/>
                    <a:pt x="182880" y="226695"/>
                  </a:cubicBezTo>
                  <a:lnTo>
                    <a:pt x="182880" y="740093"/>
                  </a:lnTo>
                  <a:lnTo>
                    <a:pt x="0" y="740093"/>
                  </a:lnTo>
                  <a:lnTo>
                    <a:pt x="0" y="19050"/>
                  </a:lnTo>
                  <a:lnTo>
                    <a:pt x="182880" y="19050"/>
                  </a:lnTo>
                  <a:lnTo>
                    <a:pt x="182880" y="123825"/>
                  </a:lnTo>
                  <a:cubicBezTo>
                    <a:pt x="182880" y="123825"/>
                    <a:pt x="235268" y="0"/>
                    <a:pt x="382905" y="0"/>
                  </a:cubicBezTo>
                  <a:cubicBezTo>
                    <a:pt x="556260" y="0"/>
                    <a:pt x="606743" y="125730"/>
                    <a:pt x="606743" y="125730"/>
                  </a:cubicBezTo>
                  <a:cubicBezTo>
                    <a:pt x="606743" y="125730"/>
                    <a:pt x="667703" y="0"/>
                    <a:pt x="836295" y="0"/>
                  </a:cubicBezTo>
                  <a:cubicBezTo>
                    <a:pt x="982980" y="1905"/>
                    <a:pt x="1089660" y="102870"/>
                    <a:pt x="1089660" y="276225"/>
                  </a:cubicBezTo>
                  <a:close/>
                </a:path>
              </a:pathLst>
            </a:custGeom>
            <a:solidFill>
              <a:schemeClr val="bg2"/>
            </a:solidFill>
            <a:ln w="9525" cap="flat">
              <a:noFill/>
              <a:prstDash val="solid"/>
              <a:miter/>
            </a:ln>
          </p:spPr>
          <p:txBody>
            <a:bodyPr rtlCol="0" anchor="ctr"/>
            <a:lstStyle/>
            <a:p>
              <a:endParaRPr lang="en-US" dirty="0"/>
            </a:p>
          </p:txBody>
        </p:sp>
        <p:sp>
          <p:nvSpPr>
            <p:cNvPr id="15" name="Freeform: Shape 14">
              <a:extLst>
                <a:ext uri="{FF2B5EF4-FFF2-40B4-BE49-F238E27FC236}">
                  <a16:creationId xmlns:a16="http://schemas.microsoft.com/office/drawing/2014/main" id="{615E96FC-E771-4808-8D22-ADA7F96AD4F1}"/>
                </a:ext>
              </a:extLst>
            </p:cNvPr>
            <p:cNvSpPr/>
            <p:nvPr/>
          </p:nvSpPr>
          <p:spPr>
            <a:xfrm>
              <a:off x="5841912" y="-809427"/>
              <a:ext cx="182879" cy="721042"/>
            </a:xfrm>
            <a:custGeom>
              <a:avLst/>
              <a:gdLst>
                <a:gd name="connsiteX0" fmla="*/ 0 w 182879"/>
                <a:gd name="connsiteY0" fmla="*/ 0 h 721042"/>
                <a:gd name="connsiteX1" fmla="*/ 182880 w 182879"/>
                <a:gd name="connsiteY1" fmla="*/ 0 h 721042"/>
                <a:gd name="connsiteX2" fmla="*/ 182880 w 182879"/>
                <a:gd name="connsiteY2" fmla="*/ 721043 h 721042"/>
                <a:gd name="connsiteX3" fmla="*/ 0 w 182879"/>
                <a:gd name="connsiteY3" fmla="*/ 721043 h 721042"/>
              </a:gdLst>
              <a:ahLst/>
              <a:cxnLst>
                <a:cxn ang="0">
                  <a:pos x="connsiteX0" y="connsiteY0"/>
                </a:cxn>
                <a:cxn ang="0">
                  <a:pos x="connsiteX1" y="connsiteY1"/>
                </a:cxn>
                <a:cxn ang="0">
                  <a:pos x="connsiteX2" y="connsiteY2"/>
                </a:cxn>
                <a:cxn ang="0">
                  <a:pos x="connsiteX3" y="connsiteY3"/>
                </a:cxn>
              </a:cxnLst>
              <a:rect l="l" t="t" r="r" b="b"/>
              <a:pathLst>
                <a:path w="182879" h="721042">
                  <a:moveTo>
                    <a:pt x="0" y="0"/>
                  </a:moveTo>
                  <a:lnTo>
                    <a:pt x="182880" y="0"/>
                  </a:lnTo>
                  <a:lnTo>
                    <a:pt x="182880" y="721043"/>
                  </a:lnTo>
                  <a:lnTo>
                    <a:pt x="0" y="721043"/>
                  </a:lnTo>
                  <a:close/>
                </a:path>
              </a:pathLst>
            </a:custGeom>
            <a:solidFill>
              <a:schemeClr val="bg2"/>
            </a:solidFill>
            <a:ln w="9525" cap="flat">
              <a:noFill/>
              <a:prstDash val="solid"/>
              <a:miter/>
            </a:ln>
          </p:spPr>
          <p:txBody>
            <a:bodyPr rtlCol="0" anchor="ctr"/>
            <a:lstStyle/>
            <a:p>
              <a:endParaRPr lang="en-US" dirty="0"/>
            </a:p>
          </p:txBody>
        </p:sp>
        <p:sp>
          <p:nvSpPr>
            <p:cNvPr id="16" name="Freeform: Shape 15">
              <a:extLst>
                <a:ext uri="{FF2B5EF4-FFF2-40B4-BE49-F238E27FC236}">
                  <a16:creationId xmlns:a16="http://schemas.microsoft.com/office/drawing/2014/main" id="{9A698C94-5D0E-4B27-9252-70243AACB982}"/>
                </a:ext>
              </a:extLst>
            </p:cNvPr>
            <p:cNvSpPr/>
            <p:nvPr/>
          </p:nvSpPr>
          <p:spPr>
            <a:xfrm>
              <a:off x="5406619" y="-365563"/>
              <a:ext cx="306705" cy="276225"/>
            </a:xfrm>
            <a:custGeom>
              <a:avLst/>
              <a:gdLst>
                <a:gd name="connsiteX0" fmla="*/ 106680 w 306705"/>
                <a:gd name="connsiteY0" fmla="*/ 0 h 276225"/>
                <a:gd name="connsiteX1" fmla="*/ 306705 w 306705"/>
                <a:gd name="connsiteY1" fmla="*/ 276225 h 276225"/>
                <a:gd name="connsiteX2" fmla="*/ 93345 w 306705"/>
                <a:gd name="connsiteY2" fmla="*/ 276225 h 276225"/>
                <a:gd name="connsiteX3" fmla="*/ 0 w 306705"/>
                <a:gd name="connsiteY3" fmla="*/ 147638 h 276225"/>
              </a:gdLst>
              <a:ahLst/>
              <a:cxnLst>
                <a:cxn ang="0">
                  <a:pos x="connsiteX0" y="connsiteY0"/>
                </a:cxn>
                <a:cxn ang="0">
                  <a:pos x="connsiteX1" y="connsiteY1"/>
                </a:cxn>
                <a:cxn ang="0">
                  <a:pos x="connsiteX2" y="connsiteY2"/>
                </a:cxn>
                <a:cxn ang="0">
                  <a:pos x="connsiteX3" y="connsiteY3"/>
                </a:cxn>
              </a:cxnLst>
              <a:rect l="l" t="t" r="r" b="b"/>
              <a:pathLst>
                <a:path w="306705" h="276225">
                  <a:moveTo>
                    <a:pt x="106680" y="0"/>
                  </a:moveTo>
                  <a:lnTo>
                    <a:pt x="306705" y="276225"/>
                  </a:lnTo>
                  <a:lnTo>
                    <a:pt x="93345" y="276225"/>
                  </a:lnTo>
                  <a:lnTo>
                    <a:pt x="0" y="147638"/>
                  </a:lnTo>
                  <a:close/>
                </a:path>
              </a:pathLst>
            </a:custGeom>
            <a:solidFill>
              <a:schemeClr val="bg2"/>
            </a:solidFill>
            <a:ln w="9525" cap="flat">
              <a:noFill/>
              <a:prstDash val="solid"/>
              <a:miter/>
            </a:ln>
          </p:spPr>
          <p:txBody>
            <a:bodyPr rtlCol="0" anchor="ctr"/>
            <a:lstStyle/>
            <a:p>
              <a:endParaRPr lang="en-US" dirty="0"/>
            </a:p>
          </p:txBody>
        </p:sp>
        <p:sp>
          <p:nvSpPr>
            <p:cNvPr id="17" name="Freeform: Shape 16">
              <a:extLst>
                <a:ext uri="{FF2B5EF4-FFF2-40B4-BE49-F238E27FC236}">
                  <a16:creationId xmlns:a16="http://schemas.microsoft.com/office/drawing/2014/main" id="{1D4BDABB-1FA7-4654-B6E8-026E175DB2A3}"/>
                </a:ext>
              </a:extLst>
            </p:cNvPr>
            <p:cNvSpPr/>
            <p:nvPr/>
          </p:nvSpPr>
          <p:spPr>
            <a:xfrm>
              <a:off x="5407572" y="-809427"/>
              <a:ext cx="305752" cy="275272"/>
            </a:xfrm>
            <a:custGeom>
              <a:avLst/>
              <a:gdLst>
                <a:gd name="connsiteX0" fmla="*/ 105728 w 305752"/>
                <a:gd name="connsiteY0" fmla="*/ 275273 h 275272"/>
                <a:gd name="connsiteX1" fmla="*/ 305753 w 305752"/>
                <a:gd name="connsiteY1" fmla="*/ 0 h 275272"/>
                <a:gd name="connsiteX2" fmla="*/ 93345 w 305752"/>
                <a:gd name="connsiteY2" fmla="*/ 0 h 275272"/>
                <a:gd name="connsiteX3" fmla="*/ 0 w 305752"/>
                <a:gd name="connsiteY3" fmla="*/ 128587 h 275272"/>
              </a:gdLst>
              <a:ahLst/>
              <a:cxnLst>
                <a:cxn ang="0">
                  <a:pos x="connsiteX0" y="connsiteY0"/>
                </a:cxn>
                <a:cxn ang="0">
                  <a:pos x="connsiteX1" y="connsiteY1"/>
                </a:cxn>
                <a:cxn ang="0">
                  <a:pos x="connsiteX2" y="connsiteY2"/>
                </a:cxn>
                <a:cxn ang="0">
                  <a:pos x="connsiteX3" y="connsiteY3"/>
                </a:cxn>
              </a:cxnLst>
              <a:rect l="l" t="t" r="r" b="b"/>
              <a:pathLst>
                <a:path w="305752" h="275272">
                  <a:moveTo>
                    <a:pt x="105728" y="275273"/>
                  </a:moveTo>
                  <a:lnTo>
                    <a:pt x="305753" y="0"/>
                  </a:lnTo>
                  <a:lnTo>
                    <a:pt x="93345" y="0"/>
                  </a:lnTo>
                  <a:lnTo>
                    <a:pt x="0" y="128587"/>
                  </a:lnTo>
                  <a:close/>
                </a:path>
              </a:pathLst>
            </a:custGeom>
            <a:solidFill>
              <a:schemeClr val="bg2"/>
            </a:solidFill>
            <a:ln w="9525" cap="flat">
              <a:noFill/>
              <a:prstDash val="solid"/>
              <a:miter/>
            </a:ln>
          </p:spPr>
          <p:txBody>
            <a:bodyPr rtlCol="0" anchor="ctr"/>
            <a:lstStyle/>
            <a:p>
              <a:endParaRPr lang="en-US" dirty="0"/>
            </a:p>
          </p:txBody>
        </p:sp>
        <p:sp>
          <p:nvSpPr>
            <p:cNvPr id="18" name="Freeform: Shape 17">
              <a:extLst>
                <a:ext uri="{FF2B5EF4-FFF2-40B4-BE49-F238E27FC236}">
                  <a16:creationId xmlns:a16="http://schemas.microsoft.com/office/drawing/2014/main" id="{EEA55DE5-9DAF-4A69-8F7B-328CA280C083}"/>
                </a:ext>
              </a:extLst>
            </p:cNvPr>
            <p:cNvSpPr/>
            <p:nvPr/>
          </p:nvSpPr>
          <p:spPr>
            <a:xfrm>
              <a:off x="4977994" y="-809427"/>
              <a:ext cx="474345" cy="720089"/>
            </a:xfrm>
            <a:custGeom>
              <a:avLst/>
              <a:gdLst>
                <a:gd name="connsiteX0" fmla="*/ 213360 w 474345"/>
                <a:gd name="connsiteY0" fmla="*/ 0 h 720089"/>
                <a:gd name="connsiteX1" fmla="*/ 953 w 474345"/>
                <a:gd name="connsiteY1" fmla="*/ 0 h 720089"/>
                <a:gd name="connsiteX2" fmla="*/ 261938 w 474345"/>
                <a:gd name="connsiteY2" fmla="*/ 360045 h 720089"/>
                <a:gd name="connsiteX3" fmla="*/ 0 w 474345"/>
                <a:gd name="connsiteY3" fmla="*/ 720090 h 720089"/>
                <a:gd name="connsiteX4" fmla="*/ 211455 w 474345"/>
                <a:gd name="connsiteY4" fmla="*/ 720090 h 720089"/>
                <a:gd name="connsiteX5" fmla="*/ 368618 w 474345"/>
                <a:gd name="connsiteY5" fmla="*/ 505777 h 720089"/>
                <a:gd name="connsiteX6" fmla="*/ 474345 w 474345"/>
                <a:gd name="connsiteY6" fmla="*/ 360045 h 720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74345" h="720089">
                  <a:moveTo>
                    <a:pt x="213360" y="0"/>
                  </a:moveTo>
                  <a:lnTo>
                    <a:pt x="953" y="0"/>
                  </a:lnTo>
                  <a:lnTo>
                    <a:pt x="261938" y="360045"/>
                  </a:lnTo>
                  <a:lnTo>
                    <a:pt x="0" y="720090"/>
                  </a:lnTo>
                  <a:lnTo>
                    <a:pt x="211455" y="720090"/>
                  </a:lnTo>
                  <a:lnTo>
                    <a:pt x="368618" y="505777"/>
                  </a:lnTo>
                  <a:lnTo>
                    <a:pt x="474345" y="360045"/>
                  </a:lnTo>
                  <a:close/>
                </a:path>
              </a:pathLst>
            </a:custGeom>
            <a:solidFill>
              <a:schemeClr val="bg2"/>
            </a:solidFill>
            <a:ln w="9525" cap="flat">
              <a:noFill/>
              <a:prstDash val="solid"/>
              <a:miter/>
            </a:ln>
          </p:spPr>
          <p:txBody>
            <a:bodyPr rtlCol="0" anchor="ctr"/>
            <a:lstStyle/>
            <a:p>
              <a:endParaRPr lang="en-US" dirty="0"/>
            </a:p>
          </p:txBody>
        </p:sp>
        <p:sp>
          <p:nvSpPr>
            <p:cNvPr id="19" name="Freeform: Shape 18">
              <a:extLst>
                <a:ext uri="{FF2B5EF4-FFF2-40B4-BE49-F238E27FC236}">
                  <a16:creationId xmlns:a16="http://schemas.microsoft.com/office/drawing/2014/main" id="{787D0798-163C-42A7-B7A9-E9FADDF15EFA}"/>
                </a:ext>
              </a:extLst>
            </p:cNvPr>
            <p:cNvSpPr/>
            <p:nvPr/>
          </p:nvSpPr>
          <p:spPr>
            <a:xfrm>
              <a:off x="2931072" y="-828477"/>
              <a:ext cx="1089659" cy="739139"/>
            </a:xfrm>
            <a:custGeom>
              <a:avLst/>
              <a:gdLst>
                <a:gd name="connsiteX0" fmla="*/ 1089660 w 1089659"/>
                <a:gd name="connsiteY0" fmla="*/ 275273 h 739139"/>
                <a:gd name="connsiteX1" fmla="*/ 1089660 w 1089659"/>
                <a:gd name="connsiteY1" fmla="*/ 739140 h 739139"/>
                <a:gd name="connsiteX2" fmla="*/ 906780 w 1089659"/>
                <a:gd name="connsiteY2" fmla="*/ 739140 h 739139"/>
                <a:gd name="connsiteX3" fmla="*/ 906780 w 1089659"/>
                <a:gd name="connsiteY3" fmla="*/ 322898 h 739139"/>
                <a:gd name="connsiteX4" fmla="*/ 777240 w 1089659"/>
                <a:gd name="connsiteY4" fmla="*/ 170498 h 739139"/>
                <a:gd name="connsiteX5" fmla="*/ 636270 w 1089659"/>
                <a:gd name="connsiteY5" fmla="*/ 224790 h 739139"/>
                <a:gd name="connsiteX6" fmla="*/ 636270 w 1089659"/>
                <a:gd name="connsiteY6" fmla="*/ 739140 h 739139"/>
                <a:gd name="connsiteX7" fmla="*/ 453390 w 1089659"/>
                <a:gd name="connsiteY7" fmla="*/ 739140 h 739139"/>
                <a:gd name="connsiteX8" fmla="*/ 453390 w 1089659"/>
                <a:gd name="connsiteY8" fmla="*/ 322898 h 739139"/>
                <a:gd name="connsiteX9" fmla="*/ 323850 w 1089659"/>
                <a:gd name="connsiteY9" fmla="*/ 170498 h 739139"/>
                <a:gd name="connsiteX10" fmla="*/ 182880 w 1089659"/>
                <a:gd name="connsiteY10" fmla="*/ 225742 h 739139"/>
                <a:gd name="connsiteX11" fmla="*/ 182880 w 1089659"/>
                <a:gd name="connsiteY11" fmla="*/ 739140 h 739139"/>
                <a:gd name="connsiteX12" fmla="*/ 0 w 1089659"/>
                <a:gd name="connsiteY12" fmla="*/ 739140 h 739139"/>
                <a:gd name="connsiteX13" fmla="*/ 0 w 1089659"/>
                <a:gd name="connsiteY13" fmla="*/ 18097 h 739139"/>
                <a:gd name="connsiteX14" fmla="*/ 182880 w 1089659"/>
                <a:gd name="connsiteY14" fmla="*/ 18097 h 739139"/>
                <a:gd name="connsiteX15" fmla="*/ 182880 w 1089659"/>
                <a:gd name="connsiteY15" fmla="*/ 122872 h 739139"/>
                <a:gd name="connsiteX16" fmla="*/ 383858 w 1089659"/>
                <a:gd name="connsiteY16" fmla="*/ 0 h 739139"/>
                <a:gd name="connsiteX17" fmla="*/ 607695 w 1089659"/>
                <a:gd name="connsiteY17" fmla="*/ 125730 h 739139"/>
                <a:gd name="connsiteX18" fmla="*/ 837247 w 1089659"/>
                <a:gd name="connsiteY18" fmla="*/ 0 h 739139"/>
                <a:gd name="connsiteX19" fmla="*/ 1089660 w 1089659"/>
                <a:gd name="connsiteY19" fmla="*/ 275273 h 7391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089659" h="739139">
                  <a:moveTo>
                    <a:pt x="1089660" y="275273"/>
                  </a:moveTo>
                  <a:lnTo>
                    <a:pt x="1089660" y="739140"/>
                  </a:lnTo>
                  <a:lnTo>
                    <a:pt x="906780" y="739140"/>
                  </a:lnTo>
                  <a:lnTo>
                    <a:pt x="906780" y="322898"/>
                  </a:lnTo>
                  <a:cubicBezTo>
                    <a:pt x="906780" y="223837"/>
                    <a:pt x="868680" y="170498"/>
                    <a:pt x="777240" y="170498"/>
                  </a:cubicBezTo>
                  <a:cubicBezTo>
                    <a:pt x="681038" y="170498"/>
                    <a:pt x="636270" y="224790"/>
                    <a:pt x="636270" y="224790"/>
                  </a:cubicBezTo>
                  <a:lnTo>
                    <a:pt x="636270" y="739140"/>
                  </a:lnTo>
                  <a:lnTo>
                    <a:pt x="453390" y="739140"/>
                  </a:lnTo>
                  <a:lnTo>
                    <a:pt x="453390" y="322898"/>
                  </a:lnTo>
                  <a:cubicBezTo>
                    <a:pt x="453390" y="223837"/>
                    <a:pt x="415290" y="170498"/>
                    <a:pt x="323850" y="170498"/>
                  </a:cubicBezTo>
                  <a:cubicBezTo>
                    <a:pt x="227647" y="170498"/>
                    <a:pt x="182880" y="225742"/>
                    <a:pt x="182880" y="225742"/>
                  </a:cubicBezTo>
                  <a:lnTo>
                    <a:pt x="182880" y="739140"/>
                  </a:lnTo>
                  <a:lnTo>
                    <a:pt x="0" y="739140"/>
                  </a:lnTo>
                  <a:lnTo>
                    <a:pt x="0" y="18097"/>
                  </a:lnTo>
                  <a:lnTo>
                    <a:pt x="182880" y="18097"/>
                  </a:lnTo>
                  <a:lnTo>
                    <a:pt x="182880" y="122872"/>
                  </a:lnTo>
                  <a:cubicBezTo>
                    <a:pt x="182880" y="122872"/>
                    <a:pt x="236220" y="0"/>
                    <a:pt x="383858" y="0"/>
                  </a:cubicBezTo>
                  <a:cubicBezTo>
                    <a:pt x="557213" y="0"/>
                    <a:pt x="607695" y="125730"/>
                    <a:pt x="607695" y="125730"/>
                  </a:cubicBezTo>
                  <a:cubicBezTo>
                    <a:pt x="607695" y="125730"/>
                    <a:pt x="668655" y="0"/>
                    <a:pt x="837247" y="0"/>
                  </a:cubicBezTo>
                  <a:cubicBezTo>
                    <a:pt x="982980" y="952"/>
                    <a:pt x="1089660" y="101917"/>
                    <a:pt x="1089660" y="275273"/>
                  </a:cubicBezTo>
                  <a:close/>
                </a:path>
              </a:pathLst>
            </a:custGeom>
            <a:solidFill>
              <a:schemeClr val="bg2"/>
            </a:solidFill>
            <a:ln w="9525" cap="flat">
              <a:noFill/>
              <a:prstDash val="solid"/>
              <a:miter/>
            </a:ln>
          </p:spPr>
          <p:txBody>
            <a:bodyPr rtlCol="0" anchor="ctr"/>
            <a:lstStyle/>
            <a:p>
              <a:endParaRPr lang="en-US" dirty="0"/>
            </a:p>
          </p:txBody>
        </p:sp>
        <p:sp>
          <p:nvSpPr>
            <p:cNvPr id="20" name="Freeform: Shape 19">
              <a:extLst>
                <a:ext uri="{FF2B5EF4-FFF2-40B4-BE49-F238E27FC236}">
                  <a16:creationId xmlns:a16="http://schemas.microsoft.com/office/drawing/2014/main" id="{B37A9C59-C810-4E53-BCED-B132E9881486}"/>
                </a:ext>
              </a:extLst>
            </p:cNvPr>
            <p:cNvSpPr/>
            <p:nvPr/>
          </p:nvSpPr>
          <p:spPr>
            <a:xfrm>
              <a:off x="4159797" y="-827525"/>
              <a:ext cx="692467" cy="756284"/>
            </a:xfrm>
            <a:custGeom>
              <a:avLst/>
              <a:gdLst>
                <a:gd name="connsiteX0" fmla="*/ 509588 w 692467"/>
                <a:gd name="connsiteY0" fmla="*/ 738188 h 756284"/>
                <a:gd name="connsiteX1" fmla="*/ 509588 w 692467"/>
                <a:gd name="connsiteY1" fmla="*/ 640080 h 756284"/>
                <a:gd name="connsiteX2" fmla="*/ 314325 w 692467"/>
                <a:gd name="connsiteY2" fmla="*/ 756285 h 756284"/>
                <a:gd name="connsiteX3" fmla="*/ 0 w 692467"/>
                <a:gd name="connsiteY3" fmla="*/ 378143 h 756284"/>
                <a:gd name="connsiteX4" fmla="*/ 314325 w 692467"/>
                <a:gd name="connsiteY4" fmla="*/ 0 h 756284"/>
                <a:gd name="connsiteX5" fmla="*/ 509588 w 692467"/>
                <a:gd name="connsiteY5" fmla="*/ 117158 h 756284"/>
                <a:gd name="connsiteX6" fmla="*/ 509588 w 692467"/>
                <a:gd name="connsiteY6" fmla="*/ 18098 h 756284"/>
                <a:gd name="connsiteX7" fmla="*/ 692468 w 692467"/>
                <a:gd name="connsiteY7" fmla="*/ 18098 h 756284"/>
                <a:gd name="connsiteX8" fmla="*/ 692468 w 692467"/>
                <a:gd name="connsiteY8" fmla="*/ 739140 h 756284"/>
                <a:gd name="connsiteX9" fmla="*/ 509588 w 692467"/>
                <a:gd name="connsiteY9" fmla="*/ 739140 h 756284"/>
                <a:gd name="connsiteX10" fmla="*/ 509588 w 692467"/>
                <a:gd name="connsiteY10" fmla="*/ 230505 h 756284"/>
                <a:gd name="connsiteX11" fmla="*/ 361950 w 692467"/>
                <a:gd name="connsiteY11" fmla="*/ 170497 h 756284"/>
                <a:gd name="connsiteX12" fmla="*/ 185738 w 692467"/>
                <a:gd name="connsiteY12" fmla="*/ 379095 h 756284"/>
                <a:gd name="connsiteX13" fmla="*/ 361950 w 692467"/>
                <a:gd name="connsiteY13" fmla="*/ 587693 h 756284"/>
                <a:gd name="connsiteX14" fmla="*/ 509588 w 692467"/>
                <a:gd name="connsiteY14" fmla="*/ 526733 h 756284"/>
                <a:gd name="connsiteX15" fmla="*/ 509588 w 692467"/>
                <a:gd name="connsiteY15" fmla="*/ 230505 h 7562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692467" h="756284">
                  <a:moveTo>
                    <a:pt x="509588" y="738188"/>
                  </a:moveTo>
                  <a:lnTo>
                    <a:pt x="509588" y="640080"/>
                  </a:lnTo>
                  <a:cubicBezTo>
                    <a:pt x="509588" y="640080"/>
                    <a:pt x="449580" y="756285"/>
                    <a:pt x="314325" y="756285"/>
                  </a:cubicBezTo>
                  <a:cubicBezTo>
                    <a:pt x="146685" y="756285"/>
                    <a:pt x="0" y="600075"/>
                    <a:pt x="0" y="378143"/>
                  </a:cubicBezTo>
                  <a:cubicBezTo>
                    <a:pt x="0" y="156210"/>
                    <a:pt x="146685" y="0"/>
                    <a:pt x="314325" y="0"/>
                  </a:cubicBezTo>
                  <a:cubicBezTo>
                    <a:pt x="453390" y="0"/>
                    <a:pt x="509588" y="117158"/>
                    <a:pt x="509588" y="117158"/>
                  </a:cubicBezTo>
                  <a:lnTo>
                    <a:pt x="509588" y="18098"/>
                  </a:lnTo>
                  <a:lnTo>
                    <a:pt x="692468" y="18098"/>
                  </a:lnTo>
                  <a:lnTo>
                    <a:pt x="692468" y="739140"/>
                  </a:lnTo>
                  <a:lnTo>
                    <a:pt x="509588" y="739140"/>
                  </a:lnTo>
                  <a:close/>
                  <a:moveTo>
                    <a:pt x="509588" y="230505"/>
                  </a:moveTo>
                  <a:cubicBezTo>
                    <a:pt x="509588" y="230505"/>
                    <a:pt x="466725" y="170497"/>
                    <a:pt x="361950" y="170497"/>
                  </a:cubicBezTo>
                  <a:cubicBezTo>
                    <a:pt x="251460" y="170497"/>
                    <a:pt x="185738" y="260033"/>
                    <a:pt x="185738" y="379095"/>
                  </a:cubicBezTo>
                  <a:cubicBezTo>
                    <a:pt x="185738" y="497205"/>
                    <a:pt x="251460" y="587693"/>
                    <a:pt x="361950" y="587693"/>
                  </a:cubicBezTo>
                  <a:cubicBezTo>
                    <a:pt x="466725" y="587693"/>
                    <a:pt x="509588" y="526733"/>
                    <a:pt x="509588" y="526733"/>
                  </a:cubicBezTo>
                  <a:lnTo>
                    <a:pt x="509588" y="230505"/>
                  </a:lnTo>
                  <a:close/>
                </a:path>
              </a:pathLst>
            </a:custGeom>
            <a:solidFill>
              <a:schemeClr val="bg2"/>
            </a:solidFill>
            <a:ln w="9525" cap="flat">
              <a:noFill/>
              <a:prstDash val="solid"/>
              <a:miter/>
            </a:ln>
          </p:spPr>
          <p:txBody>
            <a:bodyPr rtlCol="0" anchor="ctr"/>
            <a:lstStyle/>
            <a:p>
              <a:endParaRPr lang="en-US" dirty="0"/>
            </a:p>
          </p:txBody>
        </p:sp>
      </p:grpSp>
    </p:spTree>
    <p:extLst>
      <p:ext uri="{BB962C8B-B14F-4D97-AF65-F5344CB8AC3E}">
        <p14:creationId xmlns:p14="http://schemas.microsoft.com/office/powerpoint/2010/main" val="1166539363"/>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88">
          <p15:clr>
            <a:srgbClr val="FBAE40"/>
          </p15:clr>
        </p15:guide>
        <p15:guide id="2" orient="horz" pos="144">
          <p15:clr>
            <a:srgbClr val="FBAE40"/>
          </p15:clr>
        </p15:guide>
        <p15:guide id="3" orient="horz" pos="3744">
          <p15:clr>
            <a:srgbClr val="FBAE40"/>
          </p15:clr>
        </p15:guide>
        <p15:guide id="4" pos="5808">
          <p15:clr>
            <a:srgbClr val="FBAE40"/>
          </p15:clr>
        </p15:guide>
        <p15:guide id="5" pos="5952">
          <p15:clr>
            <a:srgbClr val="FBAE40"/>
          </p15:clr>
        </p15:guide>
        <p15:guide id="8" pos="1728">
          <p15:clr>
            <a:srgbClr val="FBAE40"/>
          </p15:clr>
        </p15:guide>
        <p15:guide id="9" pos="1872">
          <p15:clr>
            <a:srgbClr val="FBAE40"/>
          </p15:clr>
        </p15:guide>
        <p15:guide id="10" pos="2016">
          <p15:clr>
            <a:srgbClr val="FBAE40"/>
          </p15:clr>
        </p15:guide>
        <p15:guide id="11" pos="5664">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Title 2 Line Image 5">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AF45909-ACA0-497E-B7C2-1D1B5F478895}"/>
              </a:ext>
            </a:extLst>
          </p:cNvPr>
          <p:cNvSpPr>
            <a:spLocks noGrp="1"/>
          </p:cNvSpPr>
          <p:nvPr>
            <p:ph type="sldNum" sz="quarter" idx="11"/>
          </p:nvPr>
        </p:nvSpPr>
        <p:spPr/>
        <p:txBody>
          <a:bodyPr/>
          <a:lstStyle/>
          <a:p>
            <a:fld id="{C24CE0DD-0081-7A4A-817B-7ACC0C2B4AAB}" type="slidenum">
              <a:rPr lang="en-US" smtClean="0"/>
              <a:pPr/>
              <a:t>‹#›</a:t>
            </a:fld>
            <a:endParaRPr lang="en-US" dirty="0"/>
          </a:p>
        </p:txBody>
      </p:sp>
      <p:sp>
        <p:nvSpPr>
          <p:cNvPr id="2" name="Title 1">
            <a:extLst>
              <a:ext uri="{FF2B5EF4-FFF2-40B4-BE49-F238E27FC236}">
                <a16:creationId xmlns:a16="http://schemas.microsoft.com/office/drawing/2014/main" id="{EA75EE15-C254-43DC-B077-8867D2968CA4}"/>
              </a:ext>
            </a:extLst>
          </p:cNvPr>
          <p:cNvSpPr>
            <a:spLocks noGrp="1"/>
          </p:cNvSpPr>
          <p:nvPr>
            <p:ph type="title" hasCustomPrompt="1"/>
          </p:nvPr>
        </p:nvSpPr>
        <p:spPr>
          <a:xfrm>
            <a:off x="457200" y="509522"/>
            <a:ext cx="11277600" cy="1138773"/>
          </a:xfrm>
        </p:spPr>
        <p:txBody>
          <a:bodyPr/>
          <a:lstStyle>
            <a:lvl1pPr>
              <a:defRPr sz="4000" i="0"/>
            </a:lvl1pPr>
          </a:lstStyle>
          <a:p>
            <a:r>
              <a:rPr lang="en-US"/>
              <a:t>Click to edit </a:t>
            </a:r>
            <a:br>
              <a:rPr lang="en-US"/>
            </a:br>
            <a:r>
              <a:rPr lang="en-US"/>
              <a:t>Master title style</a:t>
            </a:r>
          </a:p>
        </p:txBody>
      </p:sp>
      <p:sp>
        <p:nvSpPr>
          <p:cNvPr id="11" name="Picture Placeholder 10">
            <a:extLst>
              <a:ext uri="{FF2B5EF4-FFF2-40B4-BE49-F238E27FC236}">
                <a16:creationId xmlns:a16="http://schemas.microsoft.com/office/drawing/2014/main" id="{114F0B4B-AC70-4958-B8D9-CA963F87FA7D}"/>
              </a:ext>
            </a:extLst>
          </p:cNvPr>
          <p:cNvSpPr>
            <a:spLocks noGrp="1"/>
          </p:cNvSpPr>
          <p:nvPr>
            <p:ph type="pic" sz="quarter" idx="13"/>
          </p:nvPr>
        </p:nvSpPr>
        <p:spPr>
          <a:xfrm>
            <a:off x="609600" y="2130552"/>
            <a:ext cx="1975104" cy="2596896"/>
          </a:xfrm>
          <a:custGeom>
            <a:avLst/>
            <a:gdLst>
              <a:gd name="connsiteX0" fmla="*/ 0 w 1975104"/>
              <a:gd name="connsiteY0" fmla="*/ 0 h 2596896"/>
              <a:gd name="connsiteX1" fmla="*/ 1537934 w 1975104"/>
              <a:gd name="connsiteY1" fmla="*/ 0 h 2596896"/>
              <a:gd name="connsiteX2" fmla="*/ 1539676 w 1975104"/>
              <a:gd name="connsiteY2" fmla="*/ 0 h 2596896"/>
              <a:gd name="connsiteX3" fmla="*/ 1538805 w 1975104"/>
              <a:gd name="connsiteY3" fmla="*/ 44 h 2596896"/>
              <a:gd name="connsiteX4" fmla="*/ 1582632 w 1975104"/>
              <a:gd name="connsiteY4" fmla="*/ 2257 h 2596896"/>
              <a:gd name="connsiteX5" fmla="*/ 1972847 w 1975104"/>
              <a:gd name="connsiteY5" fmla="*/ 392473 h 2596896"/>
              <a:gd name="connsiteX6" fmla="*/ 1975060 w 1975104"/>
              <a:gd name="connsiteY6" fmla="*/ 436300 h 2596896"/>
              <a:gd name="connsiteX7" fmla="*/ 1975104 w 1975104"/>
              <a:gd name="connsiteY7" fmla="*/ 435429 h 2596896"/>
              <a:gd name="connsiteX8" fmla="*/ 1975104 w 1975104"/>
              <a:gd name="connsiteY8" fmla="*/ 437171 h 2596896"/>
              <a:gd name="connsiteX9" fmla="*/ 1975104 w 1975104"/>
              <a:gd name="connsiteY9" fmla="*/ 2596896 h 2596896"/>
              <a:gd name="connsiteX10" fmla="*/ 0 w 1975104"/>
              <a:gd name="connsiteY10" fmla="*/ 2596896 h 2596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975104" h="2596896">
                <a:moveTo>
                  <a:pt x="0" y="0"/>
                </a:moveTo>
                <a:lnTo>
                  <a:pt x="1537934" y="0"/>
                </a:lnTo>
                <a:lnTo>
                  <a:pt x="1539676" y="0"/>
                </a:lnTo>
                <a:lnTo>
                  <a:pt x="1538805" y="44"/>
                </a:lnTo>
                <a:lnTo>
                  <a:pt x="1582632" y="2257"/>
                </a:lnTo>
                <a:cubicBezTo>
                  <a:pt x="1788382" y="23152"/>
                  <a:pt x="1951952" y="186723"/>
                  <a:pt x="1972847" y="392473"/>
                </a:cubicBezTo>
                <a:lnTo>
                  <a:pt x="1975060" y="436300"/>
                </a:lnTo>
                <a:lnTo>
                  <a:pt x="1975104" y="435429"/>
                </a:lnTo>
                <a:lnTo>
                  <a:pt x="1975104" y="437171"/>
                </a:lnTo>
                <a:lnTo>
                  <a:pt x="1975104" y="2596896"/>
                </a:lnTo>
                <a:lnTo>
                  <a:pt x="0" y="2596896"/>
                </a:lnTo>
                <a:close/>
              </a:path>
            </a:pathLst>
          </a:custGeom>
          <a:solidFill>
            <a:schemeClr val="bg1">
              <a:lumMod val="95000"/>
            </a:schemeClr>
          </a:solidFill>
        </p:spPr>
        <p:txBody>
          <a:bodyPr wrap="square" anchor="ctr">
            <a:noAutofit/>
          </a:bodyPr>
          <a:lstStyle>
            <a:lvl1pPr marL="0" indent="0" algn="ctr">
              <a:buNone/>
              <a:defRPr sz="1600" b="0" baseline="0">
                <a:solidFill>
                  <a:schemeClr val="tx1"/>
                </a:solidFill>
                <a:latin typeface="+mj-lt"/>
              </a:defRPr>
            </a:lvl1pPr>
          </a:lstStyle>
          <a:p>
            <a:pPr lvl="0"/>
            <a:r>
              <a:rPr lang="en-US" noProof="0" dirty="0"/>
              <a:t>Click icon to add picture</a:t>
            </a:r>
          </a:p>
        </p:txBody>
      </p:sp>
      <p:sp>
        <p:nvSpPr>
          <p:cNvPr id="16" name="Picture Placeholder 15">
            <a:extLst>
              <a:ext uri="{FF2B5EF4-FFF2-40B4-BE49-F238E27FC236}">
                <a16:creationId xmlns:a16="http://schemas.microsoft.com/office/drawing/2014/main" id="{535A8153-41BE-4B59-A111-37ED2D8A4797}"/>
              </a:ext>
            </a:extLst>
          </p:cNvPr>
          <p:cNvSpPr>
            <a:spLocks noGrp="1"/>
          </p:cNvSpPr>
          <p:nvPr>
            <p:ph type="pic" sz="quarter" idx="14"/>
          </p:nvPr>
        </p:nvSpPr>
        <p:spPr>
          <a:xfrm>
            <a:off x="2859024" y="2130552"/>
            <a:ext cx="1975104" cy="2596896"/>
          </a:xfrm>
          <a:custGeom>
            <a:avLst/>
            <a:gdLst>
              <a:gd name="connsiteX0" fmla="*/ 0 w 1975104"/>
              <a:gd name="connsiteY0" fmla="*/ 0 h 2596896"/>
              <a:gd name="connsiteX1" fmla="*/ 1537934 w 1975104"/>
              <a:gd name="connsiteY1" fmla="*/ 0 h 2596896"/>
              <a:gd name="connsiteX2" fmla="*/ 1539676 w 1975104"/>
              <a:gd name="connsiteY2" fmla="*/ 0 h 2596896"/>
              <a:gd name="connsiteX3" fmla="*/ 1538805 w 1975104"/>
              <a:gd name="connsiteY3" fmla="*/ 44 h 2596896"/>
              <a:gd name="connsiteX4" fmla="*/ 1582632 w 1975104"/>
              <a:gd name="connsiteY4" fmla="*/ 2257 h 2596896"/>
              <a:gd name="connsiteX5" fmla="*/ 1972847 w 1975104"/>
              <a:gd name="connsiteY5" fmla="*/ 392473 h 2596896"/>
              <a:gd name="connsiteX6" fmla="*/ 1975060 w 1975104"/>
              <a:gd name="connsiteY6" fmla="*/ 436300 h 2596896"/>
              <a:gd name="connsiteX7" fmla="*/ 1975104 w 1975104"/>
              <a:gd name="connsiteY7" fmla="*/ 435429 h 2596896"/>
              <a:gd name="connsiteX8" fmla="*/ 1975104 w 1975104"/>
              <a:gd name="connsiteY8" fmla="*/ 437171 h 2596896"/>
              <a:gd name="connsiteX9" fmla="*/ 1975104 w 1975104"/>
              <a:gd name="connsiteY9" fmla="*/ 2596896 h 2596896"/>
              <a:gd name="connsiteX10" fmla="*/ 0 w 1975104"/>
              <a:gd name="connsiteY10" fmla="*/ 2596896 h 2596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975104" h="2596896">
                <a:moveTo>
                  <a:pt x="0" y="0"/>
                </a:moveTo>
                <a:lnTo>
                  <a:pt x="1537934" y="0"/>
                </a:lnTo>
                <a:lnTo>
                  <a:pt x="1539676" y="0"/>
                </a:lnTo>
                <a:lnTo>
                  <a:pt x="1538805" y="44"/>
                </a:lnTo>
                <a:lnTo>
                  <a:pt x="1582632" y="2257"/>
                </a:lnTo>
                <a:cubicBezTo>
                  <a:pt x="1788382" y="23152"/>
                  <a:pt x="1951952" y="186723"/>
                  <a:pt x="1972847" y="392473"/>
                </a:cubicBezTo>
                <a:lnTo>
                  <a:pt x="1975060" y="436300"/>
                </a:lnTo>
                <a:lnTo>
                  <a:pt x="1975104" y="435429"/>
                </a:lnTo>
                <a:lnTo>
                  <a:pt x="1975104" y="437171"/>
                </a:lnTo>
                <a:lnTo>
                  <a:pt x="1975104" y="2596896"/>
                </a:lnTo>
                <a:lnTo>
                  <a:pt x="0" y="2596896"/>
                </a:lnTo>
                <a:close/>
              </a:path>
            </a:pathLst>
          </a:custGeom>
          <a:solidFill>
            <a:schemeClr val="bg1">
              <a:lumMod val="95000"/>
            </a:schemeClr>
          </a:solidFill>
        </p:spPr>
        <p:txBody>
          <a:bodyPr wrap="square" anchor="ctr">
            <a:noAutofit/>
          </a:bodyPr>
          <a:lstStyle>
            <a:lvl1pPr marL="0" indent="0" algn="ctr">
              <a:buNone/>
              <a:defRPr sz="1600" b="0" baseline="0">
                <a:solidFill>
                  <a:schemeClr val="tx1"/>
                </a:solidFill>
                <a:latin typeface="+mj-lt"/>
              </a:defRPr>
            </a:lvl1pPr>
          </a:lstStyle>
          <a:p>
            <a:pPr lvl="0"/>
            <a:r>
              <a:rPr lang="en-US" noProof="0" dirty="0"/>
              <a:t>Click icon to add picture</a:t>
            </a:r>
          </a:p>
        </p:txBody>
      </p:sp>
      <p:sp>
        <p:nvSpPr>
          <p:cNvPr id="17" name="Picture Placeholder 16">
            <a:extLst>
              <a:ext uri="{FF2B5EF4-FFF2-40B4-BE49-F238E27FC236}">
                <a16:creationId xmlns:a16="http://schemas.microsoft.com/office/drawing/2014/main" id="{D724032F-050D-46C3-B9B2-FA6C750B93F1}"/>
              </a:ext>
            </a:extLst>
          </p:cNvPr>
          <p:cNvSpPr>
            <a:spLocks noGrp="1"/>
          </p:cNvSpPr>
          <p:nvPr>
            <p:ph type="pic" sz="quarter" idx="15"/>
          </p:nvPr>
        </p:nvSpPr>
        <p:spPr>
          <a:xfrm>
            <a:off x="5108448" y="2130552"/>
            <a:ext cx="1975104" cy="2596896"/>
          </a:xfrm>
          <a:custGeom>
            <a:avLst/>
            <a:gdLst>
              <a:gd name="connsiteX0" fmla="*/ 0 w 1975104"/>
              <a:gd name="connsiteY0" fmla="*/ 0 h 2596896"/>
              <a:gd name="connsiteX1" fmla="*/ 1537934 w 1975104"/>
              <a:gd name="connsiteY1" fmla="*/ 0 h 2596896"/>
              <a:gd name="connsiteX2" fmla="*/ 1539676 w 1975104"/>
              <a:gd name="connsiteY2" fmla="*/ 0 h 2596896"/>
              <a:gd name="connsiteX3" fmla="*/ 1538805 w 1975104"/>
              <a:gd name="connsiteY3" fmla="*/ 44 h 2596896"/>
              <a:gd name="connsiteX4" fmla="*/ 1582632 w 1975104"/>
              <a:gd name="connsiteY4" fmla="*/ 2257 h 2596896"/>
              <a:gd name="connsiteX5" fmla="*/ 1972847 w 1975104"/>
              <a:gd name="connsiteY5" fmla="*/ 392473 h 2596896"/>
              <a:gd name="connsiteX6" fmla="*/ 1975060 w 1975104"/>
              <a:gd name="connsiteY6" fmla="*/ 436300 h 2596896"/>
              <a:gd name="connsiteX7" fmla="*/ 1975104 w 1975104"/>
              <a:gd name="connsiteY7" fmla="*/ 435429 h 2596896"/>
              <a:gd name="connsiteX8" fmla="*/ 1975104 w 1975104"/>
              <a:gd name="connsiteY8" fmla="*/ 437171 h 2596896"/>
              <a:gd name="connsiteX9" fmla="*/ 1975104 w 1975104"/>
              <a:gd name="connsiteY9" fmla="*/ 2596896 h 2596896"/>
              <a:gd name="connsiteX10" fmla="*/ 0 w 1975104"/>
              <a:gd name="connsiteY10" fmla="*/ 2596896 h 2596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975104" h="2596896">
                <a:moveTo>
                  <a:pt x="0" y="0"/>
                </a:moveTo>
                <a:lnTo>
                  <a:pt x="1537934" y="0"/>
                </a:lnTo>
                <a:lnTo>
                  <a:pt x="1539676" y="0"/>
                </a:lnTo>
                <a:lnTo>
                  <a:pt x="1538805" y="44"/>
                </a:lnTo>
                <a:lnTo>
                  <a:pt x="1582632" y="2257"/>
                </a:lnTo>
                <a:cubicBezTo>
                  <a:pt x="1788382" y="23152"/>
                  <a:pt x="1951952" y="186723"/>
                  <a:pt x="1972847" y="392473"/>
                </a:cubicBezTo>
                <a:lnTo>
                  <a:pt x="1975060" y="436300"/>
                </a:lnTo>
                <a:lnTo>
                  <a:pt x="1975104" y="435429"/>
                </a:lnTo>
                <a:lnTo>
                  <a:pt x="1975104" y="437171"/>
                </a:lnTo>
                <a:lnTo>
                  <a:pt x="1975104" y="2596896"/>
                </a:lnTo>
                <a:lnTo>
                  <a:pt x="0" y="2596896"/>
                </a:lnTo>
                <a:close/>
              </a:path>
            </a:pathLst>
          </a:custGeom>
          <a:solidFill>
            <a:schemeClr val="bg1">
              <a:lumMod val="95000"/>
            </a:schemeClr>
          </a:solidFill>
        </p:spPr>
        <p:txBody>
          <a:bodyPr wrap="square" anchor="ctr">
            <a:noAutofit/>
          </a:bodyPr>
          <a:lstStyle>
            <a:lvl1pPr marL="0" indent="0" algn="ctr">
              <a:buNone/>
              <a:defRPr sz="1600" b="0" baseline="0">
                <a:solidFill>
                  <a:schemeClr val="tx1"/>
                </a:solidFill>
                <a:latin typeface="+mj-lt"/>
              </a:defRPr>
            </a:lvl1pPr>
          </a:lstStyle>
          <a:p>
            <a:pPr lvl="0"/>
            <a:r>
              <a:rPr lang="en-US" noProof="0" dirty="0"/>
              <a:t>Click icon to add picture</a:t>
            </a:r>
          </a:p>
        </p:txBody>
      </p:sp>
      <p:sp>
        <p:nvSpPr>
          <p:cNvPr id="18" name="Picture Placeholder 17">
            <a:extLst>
              <a:ext uri="{FF2B5EF4-FFF2-40B4-BE49-F238E27FC236}">
                <a16:creationId xmlns:a16="http://schemas.microsoft.com/office/drawing/2014/main" id="{6076BDE7-EFCD-47D2-ADA7-0CB5B7151410}"/>
              </a:ext>
            </a:extLst>
          </p:cNvPr>
          <p:cNvSpPr>
            <a:spLocks noGrp="1"/>
          </p:cNvSpPr>
          <p:nvPr>
            <p:ph type="pic" sz="quarter" idx="16"/>
          </p:nvPr>
        </p:nvSpPr>
        <p:spPr>
          <a:xfrm>
            <a:off x="7357872" y="2130552"/>
            <a:ext cx="1975104" cy="2596896"/>
          </a:xfrm>
          <a:custGeom>
            <a:avLst/>
            <a:gdLst>
              <a:gd name="connsiteX0" fmla="*/ 0 w 1975104"/>
              <a:gd name="connsiteY0" fmla="*/ 0 h 2596896"/>
              <a:gd name="connsiteX1" fmla="*/ 1537934 w 1975104"/>
              <a:gd name="connsiteY1" fmla="*/ 0 h 2596896"/>
              <a:gd name="connsiteX2" fmla="*/ 1539675 w 1975104"/>
              <a:gd name="connsiteY2" fmla="*/ 0 h 2596896"/>
              <a:gd name="connsiteX3" fmla="*/ 1538805 w 1975104"/>
              <a:gd name="connsiteY3" fmla="*/ 44 h 2596896"/>
              <a:gd name="connsiteX4" fmla="*/ 1582632 w 1975104"/>
              <a:gd name="connsiteY4" fmla="*/ 2257 h 2596896"/>
              <a:gd name="connsiteX5" fmla="*/ 1972847 w 1975104"/>
              <a:gd name="connsiteY5" fmla="*/ 392473 h 2596896"/>
              <a:gd name="connsiteX6" fmla="*/ 1975060 w 1975104"/>
              <a:gd name="connsiteY6" fmla="*/ 436300 h 2596896"/>
              <a:gd name="connsiteX7" fmla="*/ 1975104 w 1975104"/>
              <a:gd name="connsiteY7" fmla="*/ 435429 h 2596896"/>
              <a:gd name="connsiteX8" fmla="*/ 1975104 w 1975104"/>
              <a:gd name="connsiteY8" fmla="*/ 437171 h 2596896"/>
              <a:gd name="connsiteX9" fmla="*/ 1975104 w 1975104"/>
              <a:gd name="connsiteY9" fmla="*/ 2596896 h 2596896"/>
              <a:gd name="connsiteX10" fmla="*/ 0 w 1975104"/>
              <a:gd name="connsiteY10" fmla="*/ 2596896 h 2596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975104" h="2596896">
                <a:moveTo>
                  <a:pt x="0" y="0"/>
                </a:moveTo>
                <a:lnTo>
                  <a:pt x="1537934" y="0"/>
                </a:lnTo>
                <a:lnTo>
                  <a:pt x="1539675" y="0"/>
                </a:lnTo>
                <a:lnTo>
                  <a:pt x="1538805" y="44"/>
                </a:lnTo>
                <a:lnTo>
                  <a:pt x="1582632" y="2257"/>
                </a:lnTo>
                <a:cubicBezTo>
                  <a:pt x="1788381" y="23152"/>
                  <a:pt x="1951952" y="186723"/>
                  <a:pt x="1972847" y="392473"/>
                </a:cubicBezTo>
                <a:lnTo>
                  <a:pt x="1975060" y="436300"/>
                </a:lnTo>
                <a:lnTo>
                  <a:pt x="1975104" y="435429"/>
                </a:lnTo>
                <a:lnTo>
                  <a:pt x="1975104" y="437171"/>
                </a:lnTo>
                <a:lnTo>
                  <a:pt x="1975104" y="2596896"/>
                </a:lnTo>
                <a:lnTo>
                  <a:pt x="0" y="2596896"/>
                </a:lnTo>
                <a:close/>
              </a:path>
            </a:pathLst>
          </a:custGeom>
          <a:solidFill>
            <a:schemeClr val="bg1">
              <a:lumMod val="95000"/>
            </a:schemeClr>
          </a:solidFill>
        </p:spPr>
        <p:txBody>
          <a:bodyPr wrap="square" anchor="ctr">
            <a:noAutofit/>
          </a:bodyPr>
          <a:lstStyle>
            <a:lvl1pPr marL="0" indent="0" algn="ctr">
              <a:buNone/>
              <a:defRPr sz="1600" b="0" baseline="0">
                <a:solidFill>
                  <a:schemeClr val="tx1"/>
                </a:solidFill>
                <a:latin typeface="+mj-lt"/>
              </a:defRPr>
            </a:lvl1pPr>
          </a:lstStyle>
          <a:p>
            <a:pPr lvl="0"/>
            <a:r>
              <a:rPr lang="en-US" noProof="0" dirty="0"/>
              <a:t>Click icon to add picture</a:t>
            </a:r>
          </a:p>
        </p:txBody>
      </p:sp>
      <p:sp>
        <p:nvSpPr>
          <p:cNvPr id="19" name="Picture Placeholder 18">
            <a:extLst>
              <a:ext uri="{FF2B5EF4-FFF2-40B4-BE49-F238E27FC236}">
                <a16:creationId xmlns:a16="http://schemas.microsoft.com/office/drawing/2014/main" id="{0AEE3F05-2862-48CD-9133-7CF4779F1A94}"/>
              </a:ext>
            </a:extLst>
          </p:cNvPr>
          <p:cNvSpPr>
            <a:spLocks noGrp="1"/>
          </p:cNvSpPr>
          <p:nvPr>
            <p:ph type="pic" sz="quarter" idx="17"/>
          </p:nvPr>
        </p:nvSpPr>
        <p:spPr>
          <a:xfrm>
            <a:off x="9607296" y="2130552"/>
            <a:ext cx="1975104" cy="2596896"/>
          </a:xfrm>
          <a:custGeom>
            <a:avLst/>
            <a:gdLst>
              <a:gd name="connsiteX0" fmla="*/ 0 w 1975104"/>
              <a:gd name="connsiteY0" fmla="*/ 0 h 2596896"/>
              <a:gd name="connsiteX1" fmla="*/ 1537934 w 1975104"/>
              <a:gd name="connsiteY1" fmla="*/ 0 h 2596896"/>
              <a:gd name="connsiteX2" fmla="*/ 1539675 w 1975104"/>
              <a:gd name="connsiteY2" fmla="*/ 0 h 2596896"/>
              <a:gd name="connsiteX3" fmla="*/ 1538805 w 1975104"/>
              <a:gd name="connsiteY3" fmla="*/ 44 h 2596896"/>
              <a:gd name="connsiteX4" fmla="*/ 1582632 w 1975104"/>
              <a:gd name="connsiteY4" fmla="*/ 2257 h 2596896"/>
              <a:gd name="connsiteX5" fmla="*/ 1972847 w 1975104"/>
              <a:gd name="connsiteY5" fmla="*/ 392473 h 2596896"/>
              <a:gd name="connsiteX6" fmla="*/ 1975060 w 1975104"/>
              <a:gd name="connsiteY6" fmla="*/ 436300 h 2596896"/>
              <a:gd name="connsiteX7" fmla="*/ 1975104 w 1975104"/>
              <a:gd name="connsiteY7" fmla="*/ 435429 h 2596896"/>
              <a:gd name="connsiteX8" fmla="*/ 1975104 w 1975104"/>
              <a:gd name="connsiteY8" fmla="*/ 437171 h 2596896"/>
              <a:gd name="connsiteX9" fmla="*/ 1975104 w 1975104"/>
              <a:gd name="connsiteY9" fmla="*/ 2596896 h 2596896"/>
              <a:gd name="connsiteX10" fmla="*/ 0 w 1975104"/>
              <a:gd name="connsiteY10" fmla="*/ 2596896 h 2596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975104" h="2596896">
                <a:moveTo>
                  <a:pt x="0" y="0"/>
                </a:moveTo>
                <a:lnTo>
                  <a:pt x="1537934" y="0"/>
                </a:lnTo>
                <a:lnTo>
                  <a:pt x="1539675" y="0"/>
                </a:lnTo>
                <a:lnTo>
                  <a:pt x="1538805" y="44"/>
                </a:lnTo>
                <a:lnTo>
                  <a:pt x="1582632" y="2257"/>
                </a:lnTo>
                <a:cubicBezTo>
                  <a:pt x="1788381" y="23152"/>
                  <a:pt x="1951952" y="186723"/>
                  <a:pt x="1972847" y="392473"/>
                </a:cubicBezTo>
                <a:lnTo>
                  <a:pt x="1975060" y="436300"/>
                </a:lnTo>
                <a:lnTo>
                  <a:pt x="1975104" y="435429"/>
                </a:lnTo>
                <a:lnTo>
                  <a:pt x="1975104" y="437171"/>
                </a:lnTo>
                <a:lnTo>
                  <a:pt x="1975104" y="2596896"/>
                </a:lnTo>
                <a:lnTo>
                  <a:pt x="0" y="2596896"/>
                </a:lnTo>
                <a:close/>
              </a:path>
            </a:pathLst>
          </a:custGeom>
          <a:solidFill>
            <a:schemeClr val="bg1">
              <a:lumMod val="95000"/>
            </a:schemeClr>
          </a:solidFill>
        </p:spPr>
        <p:txBody>
          <a:bodyPr wrap="square" anchor="ctr">
            <a:noAutofit/>
          </a:bodyPr>
          <a:lstStyle>
            <a:lvl1pPr marL="0" indent="0" algn="ctr">
              <a:buNone/>
              <a:defRPr sz="1600" b="0" baseline="0">
                <a:solidFill>
                  <a:schemeClr val="tx1"/>
                </a:solidFill>
                <a:latin typeface="+mj-lt"/>
              </a:defRPr>
            </a:lvl1pPr>
          </a:lstStyle>
          <a:p>
            <a:pPr lvl="0"/>
            <a:r>
              <a:rPr lang="en-US" noProof="0" dirty="0"/>
              <a:t>Click icon to add picture</a:t>
            </a:r>
          </a:p>
        </p:txBody>
      </p:sp>
    </p:spTree>
    <p:extLst>
      <p:ext uri="{BB962C8B-B14F-4D97-AF65-F5344CB8AC3E}">
        <p14:creationId xmlns:p14="http://schemas.microsoft.com/office/powerpoint/2010/main" val="1213572992"/>
      </p:ext>
    </p:extLst>
  </p:cSld>
  <p:clrMapOvr>
    <a:masterClrMapping/>
  </p:clrMapOvr>
  <p:extLst>
    <p:ext uri="{DCECCB84-F9BA-43D5-87BE-67443E8EF086}">
      <p15:sldGuideLst xmlns:p15="http://schemas.microsoft.com/office/powerpoint/2012/main">
        <p15:guide id="1" pos="144">
          <p15:clr>
            <a:srgbClr val="FBAE40"/>
          </p15:clr>
        </p15:guide>
        <p15:guide id="2" pos="288">
          <p15:clr>
            <a:srgbClr val="FBAE40"/>
          </p15:clr>
        </p15:guide>
        <p15:guide id="3" pos="7392">
          <p15:clr>
            <a:srgbClr val="FBAE40"/>
          </p15:clr>
        </p15:guide>
        <p15:guide id="4" pos="7536">
          <p15:clr>
            <a:srgbClr val="FBAE40"/>
          </p15:clr>
        </p15:guide>
        <p15:guide id="5" orient="horz" pos="288">
          <p15:clr>
            <a:srgbClr val="FBAE40"/>
          </p15:clr>
        </p15:guide>
        <p15:guide id="6" orient="horz" pos="144">
          <p15:clr>
            <a:srgbClr val="FBAE40"/>
          </p15:clr>
        </p15:guide>
        <p15:guide id="7" orient="horz" pos="4032">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Title Slid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63ABE601-271A-74A3-8B23-1E41139D5723}"/>
              </a:ext>
            </a:extLst>
          </p:cNvPr>
          <p:cNvSpPr/>
          <p:nvPr userDrawn="1"/>
        </p:nvSpPr>
        <p:spPr>
          <a:xfrm>
            <a:off x="0" y="0"/>
            <a:ext cx="12192000" cy="685800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502E91"/>
              </a:solidFill>
            </a:endParaRPr>
          </a:p>
        </p:txBody>
      </p:sp>
      <p:pic>
        <p:nvPicPr>
          <p:cNvPr id="8" name="Picture 7" descr="Shape, arrow&#10;&#10;Description automatically generated">
            <a:extLst>
              <a:ext uri="{FF2B5EF4-FFF2-40B4-BE49-F238E27FC236}">
                <a16:creationId xmlns:a16="http://schemas.microsoft.com/office/drawing/2014/main" id="{286143AA-10AF-029E-FA4C-9D5D393DF09D}"/>
              </a:ext>
            </a:extLst>
          </p:cNvPr>
          <p:cNvPicPr>
            <a:picLocks noChangeAspect="1"/>
          </p:cNvPicPr>
          <p:nvPr userDrawn="1"/>
        </p:nvPicPr>
        <p:blipFill>
          <a:blip r:embed="rId2"/>
          <a:stretch>
            <a:fillRect/>
          </a:stretch>
        </p:blipFill>
        <p:spPr>
          <a:xfrm>
            <a:off x="4707536" y="-3"/>
            <a:ext cx="7001471" cy="6857999"/>
          </a:xfrm>
          <a:prstGeom prst="rect">
            <a:avLst/>
          </a:prstGeom>
        </p:spPr>
      </p:pic>
      <p:sp>
        <p:nvSpPr>
          <p:cNvPr id="6" name="Title Placeholder 1">
            <a:extLst>
              <a:ext uri="{FF2B5EF4-FFF2-40B4-BE49-F238E27FC236}">
                <a16:creationId xmlns:a16="http://schemas.microsoft.com/office/drawing/2014/main" id="{207C2A6F-9724-E478-25BD-54E4D08CFF65}"/>
              </a:ext>
            </a:extLst>
          </p:cNvPr>
          <p:cNvSpPr>
            <a:spLocks noGrp="1"/>
          </p:cNvSpPr>
          <p:nvPr>
            <p:ph type="title"/>
          </p:nvPr>
        </p:nvSpPr>
        <p:spPr>
          <a:xfrm>
            <a:off x="1338545" y="2194587"/>
            <a:ext cx="6117374" cy="2247446"/>
          </a:xfrm>
          <a:prstGeom prst="rect">
            <a:avLst/>
          </a:prstGeom>
        </p:spPr>
        <p:txBody>
          <a:bodyPr vert="horz" lIns="91440" tIns="45720" rIns="91440" bIns="45720" rtlCol="0" anchor="ctr">
            <a:noAutofit/>
          </a:bodyPr>
          <a:lstStyle>
            <a:lvl1pPr>
              <a:defRPr sz="6000" b="0" i="0">
                <a:solidFill>
                  <a:schemeClr val="bg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4" name="Content Placeholder 3">
            <a:extLst>
              <a:ext uri="{FF2B5EF4-FFF2-40B4-BE49-F238E27FC236}">
                <a16:creationId xmlns:a16="http://schemas.microsoft.com/office/drawing/2014/main" id="{DB7CD5B6-F745-E986-A527-FBB92F6D57EC}"/>
              </a:ext>
            </a:extLst>
          </p:cNvPr>
          <p:cNvSpPr>
            <a:spLocks noGrp="1"/>
          </p:cNvSpPr>
          <p:nvPr>
            <p:ph sz="quarter" idx="10"/>
          </p:nvPr>
        </p:nvSpPr>
        <p:spPr>
          <a:xfrm>
            <a:off x="1338119" y="4713061"/>
            <a:ext cx="6118225" cy="392113"/>
          </a:xfrm>
          <a:prstGeom prst="rect">
            <a:avLst/>
          </a:prstGeom>
        </p:spPr>
        <p:txBody>
          <a:bodyPr/>
          <a:lstStyle>
            <a:lvl1pPr marL="0" indent="0">
              <a:buNone/>
              <a:defRPr sz="1600">
                <a:solidFill>
                  <a:schemeClr val="bg1"/>
                </a:solidFill>
                <a:latin typeface="Arial" panose="020B0604020202020204" pitchFamily="34" charset="0"/>
                <a:cs typeface="Arial" panose="020B0604020202020204" pitchFamily="34" charset="0"/>
              </a:defRPr>
            </a:lvl1pPr>
            <a:lvl2pPr marL="457200" indent="0">
              <a:buNone/>
              <a:defRPr sz="1600">
                <a:solidFill>
                  <a:schemeClr val="bg1"/>
                </a:solidFill>
                <a:latin typeface="Avenir Next" panose="020B0503020202020204" pitchFamily="34" charset="0"/>
              </a:defRPr>
            </a:lvl2pPr>
            <a:lvl3pPr marL="914400" indent="0">
              <a:buNone/>
              <a:defRPr sz="1600">
                <a:solidFill>
                  <a:schemeClr val="bg1"/>
                </a:solidFill>
                <a:latin typeface="Avenir Next" panose="020B0503020202020204" pitchFamily="34" charset="0"/>
              </a:defRPr>
            </a:lvl3pPr>
            <a:lvl4pPr marL="1371600" indent="0">
              <a:buNone/>
              <a:defRPr sz="1600">
                <a:solidFill>
                  <a:schemeClr val="bg1"/>
                </a:solidFill>
                <a:latin typeface="Avenir Next" panose="020B0503020202020204" pitchFamily="34" charset="0"/>
              </a:defRPr>
            </a:lvl4pPr>
            <a:lvl5pPr marL="1828800" indent="0">
              <a:buNone/>
              <a:defRPr sz="1600">
                <a:solidFill>
                  <a:schemeClr val="bg1"/>
                </a:solidFill>
                <a:latin typeface="Avenir Next" panose="020B0503020202020204" pitchFamily="34" charset="0"/>
              </a:defRPr>
            </a:lvl5pPr>
          </a:lstStyle>
          <a:p>
            <a:pPr lvl="0"/>
            <a:r>
              <a:rPr lang="en-US" dirty="0"/>
              <a:t>Click to edit Master text styles</a:t>
            </a:r>
          </a:p>
        </p:txBody>
      </p:sp>
    </p:spTree>
    <p:extLst>
      <p:ext uri="{BB962C8B-B14F-4D97-AF65-F5344CB8AC3E}">
        <p14:creationId xmlns:p14="http://schemas.microsoft.com/office/powerpoint/2010/main" val="8724903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userDrawn="1">
  <p:cSld name="Text Slide">
    <p:spTree>
      <p:nvGrpSpPr>
        <p:cNvPr id="1" name=""/>
        <p:cNvGrpSpPr/>
        <p:nvPr/>
      </p:nvGrpSpPr>
      <p:grpSpPr>
        <a:xfrm>
          <a:off x="0" y="0"/>
          <a:ext cx="0" cy="0"/>
          <a:chOff x="0" y="0"/>
          <a:chExt cx="0" cy="0"/>
        </a:xfrm>
      </p:grpSpPr>
      <p:pic>
        <p:nvPicPr>
          <p:cNvPr id="7" name="Picture 6" descr="Shape, circle&#10;&#10;Description automatically generated">
            <a:extLst>
              <a:ext uri="{FF2B5EF4-FFF2-40B4-BE49-F238E27FC236}">
                <a16:creationId xmlns:a16="http://schemas.microsoft.com/office/drawing/2014/main" id="{33D0EA6E-CB14-731E-CCB8-92C07A8175CF}"/>
              </a:ext>
            </a:extLst>
          </p:cNvPr>
          <p:cNvPicPr>
            <a:picLocks noChangeAspect="1"/>
          </p:cNvPicPr>
          <p:nvPr userDrawn="1"/>
        </p:nvPicPr>
        <p:blipFill>
          <a:blip r:embed="rId2"/>
          <a:stretch>
            <a:fillRect/>
          </a:stretch>
        </p:blipFill>
        <p:spPr>
          <a:xfrm>
            <a:off x="10337786" y="0"/>
            <a:ext cx="1854214" cy="1854214"/>
          </a:xfrm>
          <a:prstGeom prst="rect">
            <a:avLst/>
          </a:prstGeom>
        </p:spPr>
      </p:pic>
      <p:sp>
        <p:nvSpPr>
          <p:cNvPr id="11" name="TextBox 10">
            <a:extLst>
              <a:ext uri="{FF2B5EF4-FFF2-40B4-BE49-F238E27FC236}">
                <a16:creationId xmlns:a16="http://schemas.microsoft.com/office/drawing/2014/main" id="{43AF3B55-BF44-F020-85D4-FB9A5E9D0264}"/>
              </a:ext>
            </a:extLst>
          </p:cNvPr>
          <p:cNvSpPr txBox="1"/>
          <p:nvPr userDrawn="1"/>
        </p:nvSpPr>
        <p:spPr>
          <a:xfrm>
            <a:off x="10920914" y="239173"/>
            <a:ext cx="1071154" cy="276999"/>
          </a:xfrm>
          <a:prstGeom prst="rect">
            <a:avLst/>
          </a:prstGeom>
          <a:noFill/>
        </p:spPr>
        <p:txBody>
          <a:bodyPr wrap="square" rtlCol="0">
            <a:spAutoFit/>
          </a:bodyPr>
          <a:lstStyle/>
          <a:p>
            <a:pPr algn="r"/>
            <a:fld id="{06B0878C-769E-1B43-B7EC-09BB50880372}" type="slidenum">
              <a:rPr lang="en-US" sz="1200">
                <a:solidFill>
                  <a:schemeClr val="bg1"/>
                </a:solidFill>
                <a:latin typeface="Avenir Next" panose="020B0503020202020204" pitchFamily="34" charset="0"/>
              </a:rPr>
              <a:pPr algn="r"/>
              <a:t>‹#›</a:t>
            </a:fld>
            <a:endParaRPr lang="en-US" sz="1200" dirty="0">
              <a:solidFill>
                <a:schemeClr val="bg1"/>
              </a:solidFill>
              <a:latin typeface="Avenir Next" panose="020B0503020202020204" pitchFamily="34" charset="0"/>
            </a:endParaRPr>
          </a:p>
        </p:txBody>
      </p:sp>
      <p:pic>
        <p:nvPicPr>
          <p:cNvPr id="13" name="Picture 12" descr="Shape&#10;&#10;Description automatically generated">
            <a:extLst>
              <a:ext uri="{FF2B5EF4-FFF2-40B4-BE49-F238E27FC236}">
                <a16:creationId xmlns:a16="http://schemas.microsoft.com/office/drawing/2014/main" id="{F3A3361B-D289-263B-C4DB-DAC10DA19A7F}"/>
              </a:ext>
            </a:extLst>
          </p:cNvPr>
          <p:cNvPicPr>
            <a:picLocks noChangeAspect="1"/>
          </p:cNvPicPr>
          <p:nvPr userDrawn="1"/>
        </p:nvPicPr>
        <p:blipFill>
          <a:blip r:embed="rId3"/>
          <a:stretch>
            <a:fillRect/>
          </a:stretch>
        </p:blipFill>
        <p:spPr>
          <a:xfrm>
            <a:off x="393868" y="387226"/>
            <a:ext cx="327022" cy="320597"/>
          </a:xfrm>
          <a:prstGeom prst="rect">
            <a:avLst/>
          </a:prstGeom>
        </p:spPr>
      </p:pic>
      <p:sp>
        <p:nvSpPr>
          <p:cNvPr id="3" name="Text Placeholder 2">
            <a:extLst>
              <a:ext uri="{FF2B5EF4-FFF2-40B4-BE49-F238E27FC236}">
                <a16:creationId xmlns:a16="http://schemas.microsoft.com/office/drawing/2014/main" id="{F38DEAEF-FB86-CF42-8BB2-2F5C7D4768EB}"/>
              </a:ext>
            </a:extLst>
          </p:cNvPr>
          <p:cNvSpPr>
            <a:spLocks noGrp="1"/>
          </p:cNvSpPr>
          <p:nvPr>
            <p:ph type="body" sz="quarter" idx="10"/>
          </p:nvPr>
        </p:nvSpPr>
        <p:spPr>
          <a:xfrm>
            <a:off x="793185" y="1964971"/>
            <a:ext cx="7918450" cy="587308"/>
          </a:xfrm>
          <a:prstGeom prst="rect">
            <a:avLst/>
          </a:prstGeom>
        </p:spPr>
        <p:txBody>
          <a:bodyPr/>
          <a:lstStyle>
            <a:lvl1pPr marL="0" indent="0">
              <a:buNone/>
              <a:defRPr sz="4000" b="0" i="0">
                <a:solidFill>
                  <a:srgbClr val="502E91"/>
                </a:solidFill>
                <a:latin typeface="Arial" panose="020B0604020202020204" pitchFamily="34" charset="0"/>
                <a:cs typeface="Arial" panose="020B0604020202020204" pitchFamily="34" charset="0"/>
              </a:defRPr>
            </a:lvl1pPr>
          </a:lstStyle>
          <a:p>
            <a:pPr lvl="0"/>
            <a:r>
              <a:rPr lang="en-US" dirty="0"/>
              <a:t>Click to edit Master text styles</a:t>
            </a:r>
          </a:p>
        </p:txBody>
      </p:sp>
      <p:sp>
        <p:nvSpPr>
          <p:cNvPr id="5" name="Text Placeholder 4">
            <a:extLst>
              <a:ext uri="{FF2B5EF4-FFF2-40B4-BE49-F238E27FC236}">
                <a16:creationId xmlns:a16="http://schemas.microsoft.com/office/drawing/2014/main" id="{5635A247-EE8D-65AE-2984-5372D02C70B4}"/>
              </a:ext>
            </a:extLst>
          </p:cNvPr>
          <p:cNvSpPr>
            <a:spLocks noGrp="1"/>
          </p:cNvSpPr>
          <p:nvPr>
            <p:ph type="body" sz="quarter" idx="11"/>
          </p:nvPr>
        </p:nvSpPr>
        <p:spPr>
          <a:xfrm>
            <a:off x="793185" y="2875180"/>
            <a:ext cx="10741025" cy="3123685"/>
          </a:xfrm>
          <a:prstGeom prst="rect">
            <a:avLst/>
          </a:prstGeom>
        </p:spPr>
        <p:txBody>
          <a:bodyPr numCol="2"/>
          <a:lstStyle>
            <a:lvl1pPr marL="0" indent="0">
              <a:buNone/>
              <a:defRPr sz="1800" b="0" i="0">
                <a:latin typeface="Arial" panose="020B0604020202020204" pitchFamily="34" charset="0"/>
                <a:cs typeface="Arial" panose="020B0604020202020204" pitchFamily="34" charset="0"/>
              </a:defRPr>
            </a:lvl1pPr>
          </a:lstStyle>
          <a:p>
            <a:pPr lvl="0"/>
            <a:endParaRPr lang="en-US" dirty="0"/>
          </a:p>
        </p:txBody>
      </p:sp>
      <p:sp>
        <p:nvSpPr>
          <p:cNvPr id="8" name="Slide Number Placeholder 3">
            <a:extLst>
              <a:ext uri="{FF2B5EF4-FFF2-40B4-BE49-F238E27FC236}">
                <a16:creationId xmlns:a16="http://schemas.microsoft.com/office/drawing/2014/main" id="{C1B4DA15-C0E3-D2EA-A62F-831A059075A7}"/>
              </a:ext>
            </a:extLst>
          </p:cNvPr>
          <p:cNvSpPr>
            <a:spLocks noGrp="1"/>
          </p:cNvSpPr>
          <p:nvPr>
            <p:ph type="sldNum" sz="quarter" idx="12"/>
          </p:nvPr>
        </p:nvSpPr>
        <p:spPr>
          <a:xfrm>
            <a:off x="457200" y="6464300"/>
            <a:ext cx="296359" cy="228600"/>
          </a:xfrm>
        </p:spPr>
        <p:txBody>
          <a:bodyPr/>
          <a:lstStyle/>
          <a:p>
            <a:fld id="{C24CE0DD-0081-7A4A-817B-7ACC0C2B4AAB}" type="slidenum">
              <a:rPr lang="en-US" smtClean="0"/>
              <a:pPr/>
              <a:t>‹#›</a:t>
            </a:fld>
            <a:endParaRPr lang="en-US" dirty="0"/>
          </a:p>
        </p:txBody>
      </p:sp>
    </p:spTree>
    <p:extLst>
      <p:ext uri="{BB962C8B-B14F-4D97-AF65-F5344CB8AC3E}">
        <p14:creationId xmlns:p14="http://schemas.microsoft.com/office/powerpoint/2010/main" val="373929581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710AA47-5BC3-7074-A23B-8E6405990FD4}"/>
              </a:ext>
            </a:extLst>
          </p:cNvPr>
          <p:cNvSpPr/>
          <p:nvPr userDrawn="1"/>
        </p:nvSpPr>
        <p:spPr>
          <a:xfrm>
            <a:off x="0" y="0"/>
            <a:ext cx="12192000" cy="685800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502E91"/>
              </a:solidFill>
            </a:endParaRPr>
          </a:p>
        </p:txBody>
      </p:sp>
      <p:pic>
        <p:nvPicPr>
          <p:cNvPr id="9" name="Picture 8" descr="A close up of a person's face&#10;&#10;Description automatically generated with low confidence">
            <a:extLst>
              <a:ext uri="{FF2B5EF4-FFF2-40B4-BE49-F238E27FC236}">
                <a16:creationId xmlns:a16="http://schemas.microsoft.com/office/drawing/2014/main" id="{F5F30B61-D1D5-F3FF-3E42-D03580B761A3}"/>
              </a:ext>
            </a:extLst>
          </p:cNvPr>
          <p:cNvPicPr>
            <a:picLocks noChangeAspect="1"/>
          </p:cNvPicPr>
          <p:nvPr userDrawn="1"/>
        </p:nvPicPr>
        <p:blipFill>
          <a:blip r:embed="rId2"/>
          <a:stretch>
            <a:fillRect/>
          </a:stretch>
        </p:blipFill>
        <p:spPr>
          <a:xfrm>
            <a:off x="3914870" y="3010111"/>
            <a:ext cx="4362259" cy="550865"/>
          </a:xfrm>
          <a:prstGeom prst="rect">
            <a:avLst/>
          </a:prstGeom>
        </p:spPr>
      </p:pic>
    </p:spTree>
    <p:extLst>
      <p:ext uri="{BB962C8B-B14F-4D97-AF65-F5344CB8AC3E}">
        <p14:creationId xmlns:p14="http://schemas.microsoft.com/office/powerpoint/2010/main" val="18574582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p:cSld name="Divider Slide 2">
    <p:bg>
      <p:bgRef idx="1001">
        <a:schemeClr val="bg2"/>
      </p:bgRef>
    </p:bg>
    <p:spTree>
      <p:nvGrpSpPr>
        <p:cNvPr id="1" name=""/>
        <p:cNvGrpSpPr/>
        <p:nvPr/>
      </p:nvGrpSpPr>
      <p:grpSpPr>
        <a:xfrm>
          <a:off x="0" y="0"/>
          <a:ext cx="0" cy="0"/>
          <a:chOff x="0" y="0"/>
          <a:chExt cx="0" cy="0"/>
        </a:xfrm>
      </p:grpSpPr>
      <p:sp>
        <p:nvSpPr>
          <p:cNvPr id="8" name="Slide Number Placeholder 7">
            <a:extLst>
              <a:ext uri="{FF2B5EF4-FFF2-40B4-BE49-F238E27FC236}">
                <a16:creationId xmlns:a16="http://schemas.microsoft.com/office/drawing/2014/main" id="{8DB7C332-4F1D-4C9C-BD64-843B87412293}"/>
              </a:ext>
            </a:extLst>
          </p:cNvPr>
          <p:cNvSpPr>
            <a:spLocks noGrp="1"/>
          </p:cNvSpPr>
          <p:nvPr>
            <p:ph type="sldNum" sz="quarter" idx="11"/>
          </p:nvPr>
        </p:nvSpPr>
        <p:spPr/>
        <p:txBody>
          <a:bodyPr/>
          <a:lstStyle>
            <a:lvl1pPr>
              <a:defRPr>
                <a:solidFill>
                  <a:schemeClr val="bg1"/>
                </a:solidFill>
              </a:defRPr>
            </a:lvl1pPr>
          </a:lstStyle>
          <a:p>
            <a:fld id="{C24CE0DD-0081-7A4A-817B-7ACC0C2B4AAB}" type="slidenum">
              <a:rPr lang="en-US" smtClean="0"/>
              <a:pPr/>
              <a:t>‹#›</a:t>
            </a:fld>
            <a:endParaRPr lang="en-US" dirty="0"/>
          </a:p>
        </p:txBody>
      </p:sp>
      <p:sp>
        <p:nvSpPr>
          <p:cNvPr id="5" name="Text Placeholder 2">
            <a:extLst>
              <a:ext uri="{FF2B5EF4-FFF2-40B4-BE49-F238E27FC236}">
                <a16:creationId xmlns:a16="http://schemas.microsoft.com/office/drawing/2014/main" id="{54021124-939F-4CBD-BC61-7FA152E0574F}"/>
              </a:ext>
            </a:extLst>
          </p:cNvPr>
          <p:cNvSpPr>
            <a:spLocks noGrp="1"/>
          </p:cNvSpPr>
          <p:nvPr>
            <p:ph idx="1" hasCustomPrompt="1"/>
          </p:nvPr>
        </p:nvSpPr>
        <p:spPr>
          <a:xfrm>
            <a:off x="457200" y="1831848"/>
            <a:ext cx="11277600" cy="3194304"/>
          </a:xfrm>
          <a:prstGeom prst="rect">
            <a:avLst/>
          </a:prstGeom>
        </p:spPr>
        <p:txBody>
          <a:bodyPr vert="horz" lIns="0" tIns="0" rIns="0" bIns="0" rtlCol="0" anchor="ctr" anchorCtr="0">
            <a:noAutofit/>
          </a:bodyPr>
          <a:lstStyle>
            <a:lvl1pPr marL="0" indent="0" algn="ctr">
              <a:lnSpc>
                <a:spcPct val="80000"/>
              </a:lnSpc>
              <a:spcBef>
                <a:spcPts val="800"/>
              </a:spcBef>
              <a:buFont typeface="Arial" panose="020B0604020202020204" pitchFamily="34" charset="0"/>
              <a:buNone/>
              <a:defRPr sz="5400" b="0" i="0" spc="-200">
                <a:solidFill>
                  <a:schemeClr val="bg1"/>
                </a:solidFill>
              </a:defRPr>
            </a:lvl1pPr>
            <a:lvl2pPr marL="0" indent="0" algn="ctr">
              <a:lnSpc>
                <a:spcPct val="90000"/>
              </a:lnSpc>
              <a:spcBef>
                <a:spcPts val="800"/>
              </a:spcBef>
              <a:buFont typeface="Arial" panose="020B0604020202020204" pitchFamily="34" charset="0"/>
              <a:buNone/>
              <a:defRPr sz="4800" spc="-200">
                <a:solidFill>
                  <a:schemeClr val="bg1"/>
                </a:solidFill>
              </a:defRPr>
            </a:lvl2pPr>
            <a:lvl3pPr marL="0" indent="0" algn="ctr">
              <a:lnSpc>
                <a:spcPct val="90000"/>
              </a:lnSpc>
              <a:spcBef>
                <a:spcPts val="800"/>
              </a:spcBef>
              <a:buFont typeface="Arial" panose="020B0604020202020204" pitchFamily="34" charset="0"/>
              <a:buNone/>
              <a:defRPr sz="4267" spc="-133" baseline="0">
                <a:solidFill>
                  <a:schemeClr val="bg1"/>
                </a:solidFill>
              </a:defRPr>
            </a:lvl3pPr>
            <a:lvl4pPr marL="0" indent="0" algn="ctr">
              <a:lnSpc>
                <a:spcPct val="90000"/>
              </a:lnSpc>
              <a:spcBef>
                <a:spcPts val="800"/>
              </a:spcBef>
              <a:buNone/>
              <a:defRPr sz="3733" spc="-67" baseline="0">
                <a:solidFill>
                  <a:schemeClr val="bg1"/>
                </a:solidFill>
              </a:defRPr>
            </a:lvl4pPr>
            <a:lvl5pPr marL="3048" indent="0" algn="ctr">
              <a:lnSpc>
                <a:spcPct val="90000"/>
              </a:lnSpc>
              <a:spcBef>
                <a:spcPts val="800"/>
              </a:spcBef>
              <a:buClr>
                <a:schemeClr val="bg1">
                  <a:lumMod val="65000"/>
                </a:schemeClr>
              </a:buClr>
              <a:buNone/>
              <a:defRPr sz="2400" b="1" spc="300">
                <a:solidFill>
                  <a:schemeClr val="bg1"/>
                </a:solidFill>
              </a:defRPr>
            </a:lvl5pPr>
          </a:lstStyle>
          <a:p>
            <a:pPr lvl="0"/>
            <a:r>
              <a:rPr lang="en-US" dirty="0"/>
              <a:t>Click To Edit </a:t>
            </a:r>
            <a:br>
              <a:rPr lang="en-US" dirty="0"/>
            </a:br>
            <a:r>
              <a:rPr lang="en-US" dirty="0"/>
              <a:t>Template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628927E3-AB15-4894-BF12-D8595DF561DB}"/>
              </a:ext>
            </a:extLst>
          </p:cNvPr>
          <p:cNvSpPr txBox="1">
            <a:spLocks/>
          </p:cNvSpPr>
          <p:nvPr/>
        </p:nvSpPr>
        <p:spPr>
          <a:xfrm>
            <a:off x="822034" y="6472284"/>
            <a:ext cx="5792125" cy="215444"/>
          </a:xfrm>
          <a:prstGeom prst="rect">
            <a:avLst/>
          </a:prstGeom>
          <a:noFill/>
        </p:spPr>
        <p:txBody>
          <a:bodyPr vert="horz" wrap="square" lIns="91440" tIns="45720" rIns="91440" bIns="45720" rtlCol="0" anchor="ctr" anchorCtr="0">
            <a:spAutoFit/>
          </a:bodyPr>
          <a:lstStyle>
            <a:defPPr>
              <a:defRPr lang="en-US"/>
            </a:defPPr>
            <a:lvl1pPr marL="0" algn="r" defTabSz="914400" rtl="0" eaLnBrk="1" latinLnBrk="0" hangingPunct="1">
              <a:defRPr sz="800" b="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800" spc="50" baseline="0" dirty="0">
                <a:solidFill>
                  <a:schemeClr val="bg1"/>
                </a:solidFill>
              </a:rPr>
              <a:t>PRESENTATION NAME</a:t>
            </a:r>
          </a:p>
        </p:txBody>
      </p:sp>
      <p:grpSp>
        <p:nvGrpSpPr>
          <p:cNvPr id="11" name="Group 10">
            <a:extLst>
              <a:ext uri="{FF2B5EF4-FFF2-40B4-BE49-F238E27FC236}">
                <a16:creationId xmlns:a16="http://schemas.microsoft.com/office/drawing/2014/main" id="{4AFA1941-E604-4149-A950-8E6B4A93A767}"/>
              </a:ext>
            </a:extLst>
          </p:cNvPr>
          <p:cNvGrpSpPr>
            <a:grpSpLocks noChangeAspect="1"/>
          </p:cNvGrpSpPr>
          <p:nvPr/>
        </p:nvGrpSpPr>
        <p:grpSpPr>
          <a:xfrm>
            <a:off x="10180094" y="6431280"/>
            <a:ext cx="1562890" cy="198120"/>
            <a:chOff x="2931072" y="-829430"/>
            <a:chExt cx="6003607" cy="761048"/>
          </a:xfrm>
          <a:solidFill>
            <a:schemeClr val="bg1"/>
          </a:solidFill>
        </p:grpSpPr>
        <p:sp>
          <p:nvSpPr>
            <p:cNvPr id="12" name="Freeform: Shape 11">
              <a:extLst>
                <a:ext uri="{FF2B5EF4-FFF2-40B4-BE49-F238E27FC236}">
                  <a16:creationId xmlns:a16="http://schemas.microsoft.com/office/drawing/2014/main" id="{B823C51B-6FA2-4622-A877-CC694A9F839D}"/>
                </a:ext>
              </a:extLst>
            </p:cNvPr>
            <p:cNvSpPr/>
            <p:nvPr/>
          </p:nvSpPr>
          <p:spPr>
            <a:xfrm>
              <a:off x="8294599" y="-826572"/>
              <a:ext cx="640080" cy="758190"/>
            </a:xfrm>
            <a:custGeom>
              <a:avLst/>
              <a:gdLst>
                <a:gd name="connsiteX0" fmla="*/ 100965 w 640080"/>
                <a:gd name="connsiteY0" fmla="*/ 493395 h 758190"/>
                <a:gd name="connsiteX1" fmla="*/ 318135 w 640080"/>
                <a:gd name="connsiteY1" fmla="*/ 597218 h 758190"/>
                <a:gd name="connsiteX2" fmla="*/ 455295 w 640080"/>
                <a:gd name="connsiteY2" fmla="*/ 531495 h 758190"/>
                <a:gd name="connsiteX3" fmla="*/ 312420 w 640080"/>
                <a:gd name="connsiteY3" fmla="*/ 452438 h 758190"/>
                <a:gd name="connsiteX4" fmla="*/ 44768 w 640080"/>
                <a:gd name="connsiteY4" fmla="*/ 224790 h 758190"/>
                <a:gd name="connsiteX5" fmla="*/ 355283 w 640080"/>
                <a:gd name="connsiteY5" fmla="*/ 0 h 758190"/>
                <a:gd name="connsiteX6" fmla="*/ 625793 w 640080"/>
                <a:gd name="connsiteY6" fmla="*/ 88583 h 758190"/>
                <a:gd name="connsiteX7" fmla="*/ 534353 w 640080"/>
                <a:gd name="connsiteY7" fmla="*/ 221932 h 758190"/>
                <a:gd name="connsiteX8" fmla="*/ 355283 w 640080"/>
                <a:gd name="connsiteY8" fmla="*/ 160020 h 758190"/>
                <a:gd name="connsiteX9" fmla="*/ 224790 w 640080"/>
                <a:gd name="connsiteY9" fmla="*/ 228600 h 758190"/>
                <a:gd name="connsiteX10" fmla="*/ 395288 w 640080"/>
                <a:gd name="connsiteY10" fmla="*/ 309563 h 758190"/>
                <a:gd name="connsiteX11" fmla="*/ 640080 w 640080"/>
                <a:gd name="connsiteY11" fmla="*/ 536257 h 758190"/>
                <a:gd name="connsiteX12" fmla="*/ 325755 w 640080"/>
                <a:gd name="connsiteY12" fmla="*/ 758190 h 758190"/>
                <a:gd name="connsiteX13" fmla="*/ 0 w 640080"/>
                <a:gd name="connsiteY13" fmla="*/ 627697 h 758190"/>
                <a:gd name="connsiteX14" fmla="*/ 100965 w 640080"/>
                <a:gd name="connsiteY14" fmla="*/ 493395 h 7581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640080" h="758190">
                  <a:moveTo>
                    <a:pt x="100965" y="493395"/>
                  </a:moveTo>
                  <a:cubicBezTo>
                    <a:pt x="100965" y="493395"/>
                    <a:pt x="197168" y="597218"/>
                    <a:pt x="318135" y="597218"/>
                  </a:cubicBezTo>
                  <a:cubicBezTo>
                    <a:pt x="392430" y="597218"/>
                    <a:pt x="455295" y="576263"/>
                    <a:pt x="455295" y="531495"/>
                  </a:cubicBezTo>
                  <a:cubicBezTo>
                    <a:pt x="455295" y="484822"/>
                    <a:pt x="421958" y="475297"/>
                    <a:pt x="312420" y="452438"/>
                  </a:cubicBezTo>
                  <a:cubicBezTo>
                    <a:pt x="169545" y="421957"/>
                    <a:pt x="44768" y="360997"/>
                    <a:pt x="44768" y="224790"/>
                  </a:cubicBezTo>
                  <a:cubicBezTo>
                    <a:pt x="44768" y="112395"/>
                    <a:pt x="157163" y="0"/>
                    <a:pt x="355283" y="0"/>
                  </a:cubicBezTo>
                  <a:cubicBezTo>
                    <a:pt x="518160" y="0"/>
                    <a:pt x="625793" y="88583"/>
                    <a:pt x="625793" y="88583"/>
                  </a:cubicBezTo>
                  <a:lnTo>
                    <a:pt x="534353" y="221932"/>
                  </a:lnTo>
                  <a:cubicBezTo>
                    <a:pt x="534353" y="221932"/>
                    <a:pt x="452438" y="160020"/>
                    <a:pt x="355283" y="160020"/>
                  </a:cubicBezTo>
                  <a:cubicBezTo>
                    <a:pt x="286703" y="160020"/>
                    <a:pt x="224790" y="183832"/>
                    <a:pt x="224790" y="228600"/>
                  </a:cubicBezTo>
                  <a:cubicBezTo>
                    <a:pt x="224790" y="272415"/>
                    <a:pt x="273368" y="282893"/>
                    <a:pt x="395288" y="309563"/>
                  </a:cubicBezTo>
                  <a:cubicBezTo>
                    <a:pt x="538163" y="340043"/>
                    <a:pt x="640080" y="386715"/>
                    <a:pt x="640080" y="536257"/>
                  </a:cubicBezTo>
                  <a:cubicBezTo>
                    <a:pt x="640080" y="659130"/>
                    <a:pt x="509588" y="758190"/>
                    <a:pt x="325755" y="758190"/>
                  </a:cubicBezTo>
                  <a:cubicBezTo>
                    <a:pt x="114300" y="758190"/>
                    <a:pt x="0" y="627697"/>
                    <a:pt x="0" y="627697"/>
                  </a:cubicBezTo>
                  <a:lnTo>
                    <a:pt x="100965" y="493395"/>
                  </a:lnTo>
                  <a:close/>
                </a:path>
              </a:pathLst>
            </a:custGeom>
            <a:grpFill/>
            <a:ln w="9525" cap="flat">
              <a:noFill/>
              <a:prstDash val="solid"/>
              <a:miter/>
            </a:ln>
          </p:spPr>
          <p:txBody>
            <a:bodyPr rtlCol="0" anchor="ctr"/>
            <a:lstStyle/>
            <a:p>
              <a:endParaRPr lang="en-US" dirty="0"/>
            </a:p>
          </p:txBody>
        </p:sp>
        <p:sp>
          <p:nvSpPr>
            <p:cNvPr id="13" name="Freeform: Shape 12">
              <a:extLst>
                <a:ext uri="{FF2B5EF4-FFF2-40B4-BE49-F238E27FC236}">
                  <a16:creationId xmlns:a16="http://schemas.microsoft.com/office/drawing/2014/main" id="{5AE9DBEA-113C-45A7-AD49-88D224BFE40D}"/>
                </a:ext>
              </a:extLst>
            </p:cNvPr>
            <p:cNvSpPr/>
            <p:nvPr/>
          </p:nvSpPr>
          <p:spPr>
            <a:xfrm>
              <a:off x="7506882" y="-809427"/>
              <a:ext cx="649604" cy="737235"/>
            </a:xfrm>
            <a:custGeom>
              <a:avLst/>
              <a:gdLst>
                <a:gd name="connsiteX0" fmla="*/ 0 w 649604"/>
                <a:gd name="connsiteY0" fmla="*/ 465773 h 737235"/>
                <a:gd name="connsiteX1" fmla="*/ 0 w 649604"/>
                <a:gd name="connsiteY1" fmla="*/ 0 h 737235"/>
                <a:gd name="connsiteX2" fmla="*/ 181927 w 649604"/>
                <a:gd name="connsiteY2" fmla="*/ 0 h 737235"/>
                <a:gd name="connsiteX3" fmla="*/ 181927 w 649604"/>
                <a:gd name="connsiteY3" fmla="*/ 415290 h 737235"/>
                <a:gd name="connsiteX4" fmla="*/ 324802 w 649604"/>
                <a:gd name="connsiteY4" fmla="*/ 566737 h 737235"/>
                <a:gd name="connsiteX5" fmla="*/ 467677 w 649604"/>
                <a:gd name="connsiteY5" fmla="*/ 501015 h 737235"/>
                <a:gd name="connsiteX6" fmla="*/ 467677 w 649604"/>
                <a:gd name="connsiteY6" fmla="*/ 0 h 737235"/>
                <a:gd name="connsiteX7" fmla="*/ 649605 w 649604"/>
                <a:gd name="connsiteY7" fmla="*/ 0 h 737235"/>
                <a:gd name="connsiteX8" fmla="*/ 649605 w 649604"/>
                <a:gd name="connsiteY8" fmla="*/ 721043 h 737235"/>
                <a:gd name="connsiteX9" fmla="*/ 467677 w 649604"/>
                <a:gd name="connsiteY9" fmla="*/ 721043 h 737235"/>
                <a:gd name="connsiteX10" fmla="*/ 467677 w 649604"/>
                <a:gd name="connsiteY10" fmla="*/ 614362 h 737235"/>
                <a:gd name="connsiteX11" fmla="*/ 264795 w 649604"/>
                <a:gd name="connsiteY11" fmla="*/ 737235 h 737235"/>
                <a:gd name="connsiteX12" fmla="*/ 0 w 649604"/>
                <a:gd name="connsiteY12" fmla="*/ 465773 h 737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49604" h="737235">
                  <a:moveTo>
                    <a:pt x="0" y="465773"/>
                  </a:moveTo>
                  <a:lnTo>
                    <a:pt x="0" y="0"/>
                  </a:lnTo>
                  <a:lnTo>
                    <a:pt x="181927" y="0"/>
                  </a:lnTo>
                  <a:lnTo>
                    <a:pt x="181927" y="415290"/>
                  </a:lnTo>
                  <a:cubicBezTo>
                    <a:pt x="181927" y="521017"/>
                    <a:pt x="232410" y="566737"/>
                    <a:pt x="324802" y="566737"/>
                  </a:cubicBezTo>
                  <a:cubicBezTo>
                    <a:pt x="419100" y="566737"/>
                    <a:pt x="467677" y="501015"/>
                    <a:pt x="467677" y="501015"/>
                  </a:cubicBezTo>
                  <a:lnTo>
                    <a:pt x="467677" y="0"/>
                  </a:lnTo>
                  <a:lnTo>
                    <a:pt x="649605" y="0"/>
                  </a:lnTo>
                  <a:lnTo>
                    <a:pt x="649605" y="721043"/>
                  </a:lnTo>
                  <a:lnTo>
                    <a:pt x="467677" y="721043"/>
                  </a:lnTo>
                  <a:lnTo>
                    <a:pt x="467677" y="614362"/>
                  </a:lnTo>
                  <a:cubicBezTo>
                    <a:pt x="467677" y="614362"/>
                    <a:pt x="411480" y="737235"/>
                    <a:pt x="264795" y="737235"/>
                  </a:cubicBezTo>
                  <a:cubicBezTo>
                    <a:pt x="125730" y="737235"/>
                    <a:pt x="0" y="638175"/>
                    <a:pt x="0" y="465773"/>
                  </a:cubicBezTo>
                  <a:close/>
                </a:path>
              </a:pathLst>
            </a:custGeom>
            <a:grpFill/>
            <a:ln w="9525" cap="flat">
              <a:noFill/>
              <a:prstDash val="solid"/>
              <a:miter/>
            </a:ln>
          </p:spPr>
          <p:txBody>
            <a:bodyPr rtlCol="0" anchor="ctr"/>
            <a:lstStyle/>
            <a:p>
              <a:endParaRPr lang="en-US" dirty="0"/>
            </a:p>
          </p:txBody>
        </p:sp>
        <p:sp>
          <p:nvSpPr>
            <p:cNvPr id="14" name="Freeform: Shape 13">
              <a:extLst>
                <a:ext uri="{FF2B5EF4-FFF2-40B4-BE49-F238E27FC236}">
                  <a16:creationId xmlns:a16="http://schemas.microsoft.com/office/drawing/2014/main" id="{E6FD3941-0CDB-4FE6-860A-510828B14D12}"/>
                </a:ext>
              </a:extLst>
            </p:cNvPr>
            <p:cNvSpPr/>
            <p:nvPr/>
          </p:nvSpPr>
          <p:spPr>
            <a:xfrm>
              <a:off x="6234341" y="-829430"/>
              <a:ext cx="1089660" cy="740092"/>
            </a:xfrm>
            <a:custGeom>
              <a:avLst/>
              <a:gdLst>
                <a:gd name="connsiteX0" fmla="*/ 1089660 w 1089660"/>
                <a:gd name="connsiteY0" fmla="*/ 276225 h 740092"/>
                <a:gd name="connsiteX1" fmla="*/ 1089660 w 1089660"/>
                <a:gd name="connsiteY1" fmla="*/ 740093 h 740092"/>
                <a:gd name="connsiteX2" fmla="*/ 906780 w 1089660"/>
                <a:gd name="connsiteY2" fmla="*/ 740093 h 740092"/>
                <a:gd name="connsiteX3" fmla="*/ 906780 w 1089660"/>
                <a:gd name="connsiteY3" fmla="*/ 323850 h 740092"/>
                <a:gd name="connsiteX4" fmla="*/ 777240 w 1089660"/>
                <a:gd name="connsiteY4" fmla="*/ 171450 h 740092"/>
                <a:gd name="connsiteX5" fmla="*/ 636270 w 1089660"/>
                <a:gd name="connsiteY5" fmla="*/ 226695 h 740092"/>
                <a:gd name="connsiteX6" fmla="*/ 636270 w 1089660"/>
                <a:gd name="connsiteY6" fmla="*/ 740093 h 740092"/>
                <a:gd name="connsiteX7" fmla="*/ 453390 w 1089660"/>
                <a:gd name="connsiteY7" fmla="*/ 740093 h 740092"/>
                <a:gd name="connsiteX8" fmla="*/ 453390 w 1089660"/>
                <a:gd name="connsiteY8" fmla="*/ 323850 h 740092"/>
                <a:gd name="connsiteX9" fmla="*/ 323850 w 1089660"/>
                <a:gd name="connsiteY9" fmla="*/ 171450 h 740092"/>
                <a:gd name="connsiteX10" fmla="*/ 182880 w 1089660"/>
                <a:gd name="connsiteY10" fmla="*/ 226695 h 740092"/>
                <a:gd name="connsiteX11" fmla="*/ 182880 w 1089660"/>
                <a:gd name="connsiteY11" fmla="*/ 740093 h 740092"/>
                <a:gd name="connsiteX12" fmla="*/ 0 w 1089660"/>
                <a:gd name="connsiteY12" fmla="*/ 740093 h 740092"/>
                <a:gd name="connsiteX13" fmla="*/ 0 w 1089660"/>
                <a:gd name="connsiteY13" fmla="*/ 19050 h 740092"/>
                <a:gd name="connsiteX14" fmla="*/ 182880 w 1089660"/>
                <a:gd name="connsiteY14" fmla="*/ 19050 h 740092"/>
                <a:gd name="connsiteX15" fmla="*/ 182880 w 1089660"/>
                <a:gd name="connsiteY15" fmla="*/ 123825 h 740092"/>
                <a:gd name="connsiteX16" fmla="*/ 382905 w 1089660"/>
                <a:gd name="connsiteY16" fmla="*/ 0 h 740092"/>
                <a:gd name="connsiteX17" fmla="*/ 606743 w 1089660"/>
                <a:gd name="connsiteY17" fmla="*/ 125730 h 740092"/>
                <a:gd name="connsiteX18" fmla="*/ 836295 w 1089660"/>
                <a:gd name="connsiteY18" fmla="*/ 0 h 740092"/>
                <a:gd name="connsiteX19" fmla="*/ 1089660 w 1089660"/>
                <a:gd name="connsiteY19" fmla="*/ 276225 h 7400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089660" h="740092">
                  <a:moveTo>
                    <a:pt x="1089660" y="276225"/>
                  </a:moveTo>
                  <a:lnTo>
                    <a:pt x="1089660" y="740093"/>
                  </a:lnTo>
                  <a:lnTo>
                    <a:pt x="906780" y="740093"/>
                  </a:lnTo>
                  <a:lnTo>
                    <a:pt x="906780" y="323850"/>
                  </a:lnTo>
                  <a:cubicBezTo>
                    <a:pt x="906780" y="224790"/>
                    <a:pt x="868680" y="171450"/>
                    <a:pt x="777240" y="171450"/>
                  </a:cubicBezTo>
                  <a:cubicBezTo>
                    <a:pt x="681038" y="171450"/>
                    <a:pt x="636270" y="226695"/>
                    <a:pt x="636270" y="226695"/>
                  </a:cubicBezTo>
                  <a:lnTo>
                    <a:pt x="636270" y="740093"/>
                  </a:lnTo>
                  <a:lnTo>
                    <a:pt x="453390" y="740093"/>
                  </a:lnTo>
                  <a:lnTo>
                    <a:pt x="453390" y="323850"/>
                  </a:lnTo>
                  <a:cubicBezTo>
                    <a:pt x="453390" y="224790"/>
                    <a:pt x="415290" y="171450"/>
                    <a:pt x="323850" y="171450"/>
                  </a:cubicBezTo>
                  <a:cubicBezTo>
                    <a:pt x="227648" y="171450"/>
                    <a:pt x="182880" y="226695"/>
                    <a:pt x="182880" y="226695"/>
                  </a:cubicBezTo>
                  <a:lnTo>
                    <a:pt x="182880" y="740093"/>
                  </a:lnTo>
                  <a:lnTo>
                    <a:pt x="0" y="740093"/>
                  </a:lnTo>
                  <a:lnTo>
                    <a:pt x="0" y="19050"/>
                  </a:lnTo>
                  <a:lnTo>
                    <a:pt x="182880" y="19050"/>
                  </a:lnTo>
                  <a:lnTo>
                    <a:pt x="182880" y="123825"/>
                  </a:lnTo>
                  <a:cubicBezTo>
                    <a:pt x="182880" y="123825"/>
                    <a:pt x="235268" y="0"/>
                    <a:pt x="382905" y="0"/>
                  </a:cubicBezTo>
                  <a:cubicBezTo>
                    <a:pt x="556260" y="0"/>
                    <a:pt x="606743" y="125730"/>
                    <a:pt x="606743" y="125730"/>
                  </a:cubicBezTo>
                  <a:cubicBezTo>
                    <a:pt x="606743" y="125730"/>
                    <a:pt x="667703" y="0"/>
                    <a:pt x="836295" y="0"/>
                  </a:cubicBezTo>
                  <a:cubicBezTo>
                    <a:pt x="982980" y="1905"/>
                    <a:pt x="1089660" y="102870"/>
                    <a:pt x="1089660" y="276225"/>
                  </a:cubicBezTo>
                  <a:close/>
                </a:path>
              </a:pathLst>
            </a:custGeom>
            <a:grpFill/>
            <a:ln w="9525" cap="flat">
              <a:noFill/>
              <a:prstDash val="solid"/>
              <a:miter/>
            </a:ln>
          </p:spPr>
          <p:txBody>
            <a:bodyPr rtlCol="0" anchor="ctr"/>
            <a:lstStyle/>
            <a:p>
              <a:endParaRPr lang="en-US" dirty="0"/>
            </a:p>
          </p:txBody>
        </p:sp>
        <p:sp>
          <p:nvSpPr>
            <p:cNvPr id="15" name="Freeform: Shape 14">
              <a:extLst>
                <a:ext uri="{FF2B5EF4-FFF2-40B4-BE49-F238E27FC236}">
                  <a16:creationId xmlns:a16="http://schemas.microsoft.com/office/drawing/2014/main" id="{A86CE130-FFA8-429E-A61D-1266D3D23403}"/>
                </a:ext>
              </a:extLst>
            </p:cNvPr>
            <p:cNvSpPr/>
            <p:nvPr/>
          </p:nvSpPr>
          <p:spPr>
            <a:xfrm>
              <a:off x="5841912" y="-809427"/>
              <a:ext cx="182879" cy="721042"/>
            </a:xfrm>
            <a:custGeom>
              <a:avLst/>
              <a:gdLst>
                <a:gd name="connsiteX0" fmla="*/ 0 w 182879"/>
                <a:gd name="connsiteY0" fmla="*/ 0 h 721042"/>
                <a:gd name="connsiteX1" fmla="*/ 182880 w 182879"/>
                <a:gd name="connsiteY1" fmla="*/ 0 h 721042"/>
                <a:gd name="connsiteX2" fmla="*/ 182880 w 182879"/>
                <a:gd name="connsiteY2" fmla="*/ 721043 h 721042"/>
                <a:gd name="connsiteX3" fmla="*/ 0 w 182879"/>
                <a:gd name="connsiteY3" fmla="*/ 721043 h 721042"/>
              </a:gdLst>
              <a:ahLst/>
              <a:cxnLst>
                <a:cxn ang="0">
                  <a:pos x="connsiteX0" y="connsiteY0"/>
                </a:cxn>
                <a:cxn ang="0">
                  <a:pos x="connsiteX1" y="connsiteY1"/>
                </a:cxn>
                <a:cxn ang="0">
                  <a:pos x="connsiteX2" y="connsiteY2"/>
                </a:cxn>
                <a:cxn ang="0">
                  <a:pos x="connsiteX3" y="connsiteY3"/>
                </a:cxn>
              </a:cxnLst>
              <a:rect l="l" t="t" r="r" b="b"/>
              <a:pathLst>
                <a:path w="182879" h="721042">
                  <a:moveTo>
                    <a:pt x="0" y="0"/>
                  </a:moveTo>
                  <a:lnTo>
                    <a:pt x="182880" y="0"/>
                  </a:lnTo>
                  <a:lnTo>
                    <a:pt x="182880" y="721043"/>
                  </a:lnTo>
                  <a:lnTo>
                    <a:pt x="0" y="721043"/>
                  </a:lnTo>
                  <a:close/>
                </a:path>
              </a:pathLst>
            </a:custGeom>
            <a:grpFill/>
            <a:ln w="9525" cap="flat">
              <a:noFill/>
              <a:prstDash val="solid"/>
              <a:miter/>
            </a:ln>
          </p:spPr>
          <p:txBody>
            <a:bodyPr rtlCol="0" anchor="ctr"/>
            <a:lstStyle/>
            <a:p>
              <a:endParaRPr lang="en-US" dirty="0"/>
            </a:p>
          </p:txBody>
        </p:sp>
        <p:sp>
          <p:nvSpPr>
            <p:cNvPr id="16" name="Freeform: Shape 15">
              <a:extLst>
                <a:ext uri="{FF2B5EF4-FFF2-40B4-BE49-F238E27FC236}">
                  <a16:creationId xmlns:a16="http://schemas.microsoft.com/office/drawing/2014/main" id="{6EFD2DD6-2F2A-4021-9D00-2B9325616FC2}"/>
                </a:ext>
              </a:extLst>
            </p:cNvPr>
            <p:cNvSpPr/>
            <p:nvPr/>
          </p:nvSpPr>
          <p:spPr>
            <a:xfrm>
              <a:off x="5406619" y="-365563"/>
              <a:ext cx="306705" cy="276225"/>
            </a:xfrm>
            <a:custGeom>
              <a:avLst/>
              <a:gdLst>
                <a:gd name="connsiteX0" fmla="*/ 106680 w 306705"/>
                <a:gd name="connsiteY0" fmla="*/ 0 h 276225"/>
                <a:gd name="connsiteX1" fmla="*/ 306705 w 306705"/>
                <a:gd name="connsiteY1" fmla="*/ 276225 h 276225"/>
                <a:gd name="connsiteX2" fmla="*/ 93345 w 306705"/>
                <a:gd name="connsiteY2" fmla="*/ 276225 h 276225"/>
                <a:gd name="connsiteX3" fmla="*/ 0 w 306705"/>
                <a:gd name="connsiteY3" fmla="*/ 147638 h 276225"/>
              </a:gdLst>
              <a:ahLst/>
              <a:cxnLst>
                <a:cxn ang="0">
                  <a:pos x="connsiteX0" y="connsiteY0"/>
                </a:cxn>
                <a:cxn ang="0">
                  <a:pos x="connsiteX1" y="connsiteY1"/>
                </a:cxn>
                <a:cxn ang="0">
                  <a:pos x="connsiteX2" y="connsiteY2"/>
                </a:cxn>
                <a:cxn ang="0">
                  <a:pos x="connsiteX3" y="connsiteY3"/>
                </a:cxn>
              </a:cxnLst>
              <a:rect l="l" t="t" r="r" b="b"/>
              <a:pathLst>
                <a:path w="306705" h="276225">
                  <a:moveTo>
                    <a:pt x="106680" y="0"/>
                  </a:moveTo>
                  <a:lnTo>
                    <a:pt x="306705" y="276225"/>
                  </a:lnTo>
                  <a:lnTo>
                    <a:pt x="93345" y="276225"/>
                  </a:lnTo>
                  <a:lnTo>
                    <a:pt x="0" y="147638"/>
                  </a:lnTo>
                  <a:close/>
                </a:path>
              </a:pathLst>
            </a:custGeom>
            <a:grpFill/>
            <a:ln w="9525" cap="flat">
              <a:noFill/>
              <a:prstDash val="solid"/>
              <a:miter/>
            </a:ln>
          </p:spPr>
          <p:txBody>
            <a:bodyPr rtlCol="0" anchor="ctr"/>
            <a:lstStyle/>
            <a:p>
              <a:endParaRPr lang="en-US" dirty="0"/>
            </a:p>
          </p:txBody>
        </p:sp>
        <p:sp>
          <p:nvSpPr>
            <p:cNvPr id="17" name="Freeform: Shape 16">
              <a:extLst>
                <a:ext uri="{FF2B5EF4-FFF2-40B4-BE49-F238E27FC236}">
                  <a16:creationId xmlns:a16="http://schemas.microsoft.com/office/drawing/2014/main" id="{A241D4B2-AA52-4E3D-BA70-FB185FC11D98}"/>
                </a:ext>
              </a:extLst>
            </p:cNvPr>
            <p:cNvSpPr/>
            <p:nvPr/>
          </p:nvSpPr>
          <p:spPr>
            <a:xfrm>
              <a:off x="5407572" y="-809427"/>
              <a:ext cx="305752" cy="275272"/>
            </a:xfrm>
            <a:custGeom>
              <a:avLst/>
              <a:gdLst>
                <a:gd name="connsiteX0" fmla="*/ 105728 w 305752"/>
                <a:gd name="connsiteY0" fmla="*/ 275273 h 275272"/>
                <a:gd name="connsiteX1" fmla="*/ 305753 w 305752"/>
                <a:gd name="connsiteY1" fmla="*/ 0 h 275272"/>
                <a:gd name="connsiteX2" fmla="*/ 93345 w 305752"/>
                <a:gd name="connsiteY2" fmla="*/ 0 h 275272"/>
                <a:gd name="connsiteX3" fmla="*/ 0 w 305752"/>
                <a:gd name="connsiteY3" fmla="*/ 128587 h 275272"/>
              </a:gdLst>
              <a:ahLst/>
              <a:cxnLst>
                <a:cxn ang="0">
                  <a:pos x="connsiteX0" y="connsiteY0"/>
                </a:cxn>
                <a:cxn ang="0">
                  <a:pos x="connsiteX1" y="connsiteY1"/>
                </a:cxn>
                <a:cxn ang="0">
                  <a:pos x="connsiteX2" y="connsiteY2"/>
                </a:cxn>
                <a:cxn ang="0">
                  <a:pos x="connsiteX3" y="connsiteY3"/>
                </a:cxn>
              </a:cxnLst>
              <a:rect l="l" t="t" r="r" b="b"/>
              <a:pathLst>
                <a:path w="305752" h="275272">
                  <a:moveTo>
                    <a:pt x="105728" y="275273"/>
                  </a:moveTo>
                  <a:lnTo>
                    <a:pt x="305753" y="0"/>
                  </a:lnTo>
                  <a:lnTo>
                    <a:pt x="93345" y="0"/>
                  </a:lnTo>
                  <a:lnTo>
                    <a:pt x="0" y="128587"/>
                  </a:lnTo>
                  <a:close/>
                </a:path>
              </a:pathLst>
            </a:custGeom>
            <a:grpFill/>
            <a:ln w="9525" cap="flat">
              <a:noFill/>
              <a:prstDash val="solid"/>
              <a:miter/>
            </a:ln>
          </p:spPr>
          <p:txBody>
            <a:bodyPr rtlCol="0" anchor="ctr"/>
            <a:lstStyle/>
            <a:p>
              <a:endParaRPr lang="en-US" dirty="0"/>
            </a:p>
          </p:txBody>
        </p:sp>
        <p:sp>
          <p:nvSpPr>
            <p:cNvPr id="18" name="Freeform: Shape 17">
              <a:extLst>
                <a:ext uri="{FF2B5EF4-FFF2-40B4-BE49-F238E27FC236}">
                  <a16:creationId xmlns:a16="http://schemas.microsoft.com/office/drawing/2014/main" id="{6B39AC82-346E-408E-9BFB-FBD1C1E735F6}"/>
                </a:ext>
              </a:extLst>
            </p:cNvPr>
            <p:cNvSpPr/>
            <p:nvPr/>
          </p:nvSpPr>
          <p:spPr>
            <a:xfrm>
              <a:off x="4977994" y="-809427"/>
              <a:ext cx="474345" cy="720089"/>
            </a:xfrm>
            <a:custGeom>
              <a:avLst/>
              <a:gdLst>
                <a:gd name="connsiteX0" fmla="*/ 213360 w 474345"/>
                <a:gd name="connsiteY0" fmla="*/ 0 h 720089"/>
                <a:gd name="connsiteX1" fmla="*/ 953 w 474345"/>
                <a:gd name="connsiteY1" fmla="*/ 0 h 720089"/>
                <a:gd name="connsiteX2" fmla="*/ 261938 w 474345"/>
                <a:gd name="connsiteY2" fmla="*/ 360045 h 720089"/>
                <a:gd name="connsiteX3" fmla="*/ 0 w 474345"/>
                <a:gd name="connsiteY3" fmla="*/ 720090 h 720089"/>
                <a:gd name="connsiteX4" fmla="*/ 211455 w 474345"/>
                <a:gd name="connsiteY4" fmla="*/ 720090 h 720089"/>
                <a:gd name="connsiteX5" fmla="*/ 368618 w 474345"/>
                <a:gd name="connsiteY5" fmla="*/ 505777 h 720089"/>
                <a:gd name="connsiteX6" fmla="*/ 474345 w 474345"/>
                <a:gd name="connsiteY6" fmla="*/ 360045 h 720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74345" h="720089">
                  <a:moveTo>
                    <a:pt x="213360" y="0"/>
                  </a:moveTo>
                  <a:lnTo>
                    <a:pt x="953" y="0"/>
                  </a:lnTo>
                  <a:lnTo>
                    <a:pt x="261938" y="360045"/>
                  </a:lnTo>
                  <a:lnTo>
                    <a:pt x="0" y="720090"/>
                  </a:lnTo>
                  <a:lnTo>
                    <a:pt x="211455" y="720090"/>
                  </a:lnTo>
                  <a:lnTo>
                    <a:pt x="368618" y="505777"/>
                  </a:lnTo>
                  <a:lnTo>
                    <a:pt x="474345" y="360045"/>
                  </a:lnTo>
                  <a:close/>
                </a:path>
              </a:pathLst>
            </a:custGeom>
            <a:grpFill/>
            <a:ln w="9525" cap="flat">
              <a:noFill/>
              <a:prstDash val="solid"/>
              <a:miter/>
            </a:ln>
          </p:spPr>
          <p:txBody>
            <a:bodyPr rtlCol="0" anchor="ctr"/>
            <a:lstStyle/>
            <a:p>
              <a:endParaRPr lang="en-US" dirty="0"/>
            </a:p>
          </p:txBody>
        </p:sp>
        <p:sp>
          <p:nvSpPr>
            <p:cNvPr id="19" name="Freeform: Shape 18">
              <a:extLst>
                <a:ext uri="{FF2B5EF4-FFF2-40B4-BE49-F238E27FC236}">
                  <a16:creationId xmlns:a16="http://schemas.microsoft.com/office/drawing/2014/main" id="{8337F52D-DD9B-441C-9F46-21CAF37357FB}"/>
                </a:ext>
              </a:extLst>
            </p:cNvPr>
            <p:cNvSpPr/>
            <p:nvPr/>
          </p:nvSpPr>
          <p:spPr>
            <a:xfrm>
              <a:off x="2931072" y="-828477"/>
              <a:ext cx="1089659" cy="739139"/>
            </a:xfrm>
            <a:custGeom>
              <a:avLst/>
              <a:gdLst>
                <a:gd name="connsiteX0" fmla="*/ 1089660 w 1089659"/>
                <a:gd name="connsiteY0" fmla="*/ 275273 h 739139"/>
                <a:gd name="connsiteX1" fmla="*/ 1089660 w 1089659"/>
                <a:gd name="connsiteY1" fmla="*/ 739140 h 739139"/>
                <a:gd name="connsiteX2" fmla="*/ 906780 w 1089659"/>
                <a:gd name="connsiteY2" fmla="*/ 739140 h 739139"/>
                <a:gd name="connsiteX3" fmla="*/ 906780 w 1089659"/>
                <a:gd name="connsiteY3" fmla="*/ 322898 h 739139"/>
                <a:gd name="connsiteX4" fmla="*/ 777240 w 1089659"/>
                <a:gd name="connsiteY4" fmla="*/ 170498 h 739139"/>
                <a:gd name="connsiteX5" fmla="*/ 636270 w 1089659"/>
                <a:gd name="connsiteY5" fmla="*/ 224790 h 739139"/>
                <a:gd name="connsiteX6" fmla="*/ 636270 w 1089659"/>
                <a:gd name="connsiteY6" fmla="*/ 739140 h 739139"/>
                <a:gd name="connsiteX7" fmla="*/ 453390 w 1089659"/>
                <a:gd name="connsiteY7" fmla="*/ 739140 h 739139"/>
                <a:gd name="connsiteX8" fmla="*/ 453390 w 1089659"/>
                <a:gd name="connsiteY8" fmla="*/ 322898 h 739139"/>
                <a:gd name="connsiteX9" fmla="*/ 323850 w 1089659"/>
                <a:gd name="connsiteY9" fmla="*/ 170498 h 739139"/>
                <a:gd name="connsiteX10" fmla="*/ 182880 w 1089659"/>
                <a:gd name="connsiteY10" fmla="*/ 225742 h 739139"/>
                <a:gd name="connsiteX11" fmla="*/ 182880 w 1089659"/>
                <a:gd name="connsiteY11" fmla="*/ 739140 h 739139"/>
                <a:gd name="connsiteX12" fmla="*/ 0 w 1089659"/>
                <a:gd name="connsiteY12" fmla="*/ 739140 h 739139"/>
                <a:gd name="connsiteX13" fmla="*/ 0 w 1089659"/>
                <a:gd name="connsiteY13" fmla="*/ 18097 h 739139"/>
                <a:gd name="connsiteX14" fmla="*/ 182880 w 1089659"/>
                <a:gd name="connsiteY14" fmla="*/ 18097 h 739139"/>
                <a:gd name="connsiteX15" fmla="*/ 182880 w 1089659"/>
                <a:gd name="connsiteY15" fmla="*/ 122872 h 739139"/>
                <a:gd name="connsiteX16" fmla="*/ 383858 w 1089659"/>
                <a:gd name="connsiteY16" fmla="*/ 0 h 739139"/>
                <a:gd name="connsiteX17" fmla="*/ 607695 w 1089659"/>
                <a:gd name="connsiteY17" fmla="*/ 125730 h 739139"/>
                <a:gd name="connsiteX18" fmla="*/ 837247 w 1089659"/>
                <a:gd name="connsiteY18" fmla="*/ 0 h 739139"/>
                <a:gd name="connsiteX19" fmla="*/ 1089660 w 1089659"/>
                <a:gd name="connsiteY19" fmla="*/ 275273 h 7391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089659" h="739139">
                  <a:moveTo>
                    <a:pt x="1089660" y="275273"/>
                  </a:moveTo>
                  <a:lnTo>
                    <a:pt x="1089660" y="739140"/>
                  </a:lnTo>
                  <a:lnTo>
                    <a:pt x="906780" y="739140"/>
                  </a:lnTo>
                  <a:lnTo>
                    <a:pt x="906780" y="322898"/>
                  </a:lnTo>
                  <a:cubicBezTo>
                    <a:pt x="906780" y="223837"/>
                    <a:pt x="868680" y="170498"/>
                    <a:pt x="777240" y="170498"/>
                  </a:cubicBezTo>
                  <a:cubicBezTo>
                    <a:pt x="681038" y="170498"/>
                    <a:pt x="636270" y="224790"/>
                    <a:pt x="636270" y="224790"/>
                  </a:cubicBezTo>
                  <a:lnTo>
                    <a:pt x="636270" y="739140"/>
                  </a:lnTo>
                  <a:lnTo>
                    <a:pt x="453390" y="739140"/>
                  </a:lnTo>
                  <a:lnTo>
                    <a:pt x="453390" y="322898"/>
                  </a:lnTo>
                  <a:cubicBezTo>
                    <a:pt x="453390" y="223837"/>
                    <a:pt x="415290" y="170498"/>
                    <a:pt x="323850" y="170498"/>
                  </a:cubicBezTo>
                  <a:cubicBezTo>
                    <a:pt x="227647" y="170498"/>
                    <a:pt x="182880" y="225742"/>
                    <a:pt x="182880" y="225742"/>
                  </a:cubicBezTo>
                  <a:lnTo>
                    <a:pt x="182880" y="739140"/>
                  </a:lnTo>
                  <a:lnTo>
                    <a:pt x="0" y="739140"/>
                  </a:lnTo>
                  <a:lnTo>
                    <a:pt x="0" y="18097"/>
                  </a:lnTo>
                  <a:lnTo>
                    <a:pt x="182880" y="18097"/>
                  </a:lnTo>
                  <a:lnTo>
                    <a:pt x="182880" y="122872"/>
                  </a:lnTo>
                  <a:cubicBezTo>
                    <a:pt x="182880" y="122872"/>
                    <a:pt x="236220" y="0"/>
                    <a:pt x="383858" y="0"/>
                  </a:cubicBezTo>
                  <a:cubicBezTo>
                    <a:pt x="557213" y="0"/>
                    <a:pt x="607695" y="125730"/>
                    <a:pt x="607695" y="125730"/>
                  </a:cubicBezTo>
                  <a:cubicBezTo>
                    <a:pt x="607695" y="125730"/>
                    <a:pt x="668655" y="0"/>
                    <a:pt x="837247" y="0"/>
                  </a:cubicBezTo>
                  <a:cubicBezTo>
                    <a:pt x="982980" y="952"/>
                    <a:pt x="1089660" y="101917"/>
                    <a:pt x="1089660" y="275273"/>
                  </a:cubicBezTo>
                  <a:close/>
                </a:path>
              </a:pathLst>
            </a:custGeom>
            <a:grpFill/>
            <a:ln w="9525" cap="flat">
              <a:noFill/>
              <a:prstDash val="solid"/>
              <a:miter/>
            </a:ln>
          </p:spPr>
          <p:txBody>
            <a:bodyPr rtlCol="0" anchor="ctr"/>
            <a:lstStyle/>
            <a:p>
              <a:endParaRPr lang="en-US" dirty="0"/>
            </a:p>
          </p:txBody>
        </p:sp>
        <p:sp>
          <p:nvSpPr>
            <p:cNvPr id="20" name="Freeform: Shape 19">
              <a:extLst>
                <a:ext uri="{FF2B5EF4-FFF2-40B4-BE49-F238E27FC236}">
                  <a16:creationId xmlns:a16="http://schemas.microsoft.com/office/drawing/2014/main" id="{BB3E9936-B162-43AA-B474-9B2B52A4A7AD}"/>
                </a:ext>
              </a:extLst>
            </p:cNvPr>
            <p:cNvSpPr/>
            <p:nvPr/>
          </p:nvSpPr>
          <p:spPr>
            <a:xfrm>
              <a:off x="4159797" y="-827525"/>
              <a:ext cx="692467" cy="756284"/>
            </a:xfrm>
            <a:custGeom>
              <a:avLst/>
              <a:gdLst>
                <a:gd name="connsiteX0" fmla="*/ 509588 w 692467"/>
                <a:gd name="connsiteY0" fmla="*/ 738188 h 756284"/>
                <a:gd name="connsiteX1" fmla="*/ 509588 w 692467"/>
                <a:gd name="connsiteY1" fmla="*/ 640080 h 756284"/>
                <a:gd name="connsiteX2" fmla="*/ 314325 w 692467"/>
                <a:gd name="connsiteY2" fmla="*/ 756285 h 756284"/>
                <a:gd name="connsiteX3" fmla="*/ 0 w 692467"/>
                <a:gd name="connsiteY3" fmla="*/ 378143 h 756284"/>
                <a:gd name="connsiteX4" fmla="*/ 314325 w 692467"/>
                <a:gd name="connsiteY4" fmla="*/ 0 h 756284"/>
                <a:gd name="connsiteX5" fmla="*/ 509588 w 692467"/>
                <a:gd name="connsiteY5" fmla="*/ 117158 h 756284"/>
                <a:gd name="connsiteX6" fmla="*/ 509588 w 692467"/>
                <a:gd name="connsiteY6" fmla="*/ 18098 h 756284"/>
                <a:gd name="connsiteX7" fmla="*/ 692468 w 692467"/>
                <a:gd name="connsiteY7" fmla="*/ 18098 h 756284"/>
                <a:gd name="connsiteX8" fmla="*/ 692468 w 692467"/>
                <a:gd name="connsiteY8" fmla="*/ 739140 h 756284"/>
                <a:gd name="connsiteX9" fmla="*/ 509588 w 692467"/>
                <a:gd name="connsiteY9" fmla="*/ 739140 h 756284"/>
                <a:gd name="connsiteX10" fmla="*/ 509588 w 692467"/>
                <a:gd name="connsiteY10" fmla="*/ 230505 h 756284"/>
                <a:gd name="connsiteX11" fmla="*/ 361950 w 692467"/>
                <a:gd name="connsiteY11" fmla="*/ 170497 h 756284"/>
                <a:gd name="connsiteX12" fmla="*/ 185738 w 692467"/>
                <a:gd name="connsiteY12" fmla="*/ 379095 h 756284"/>
                <a:gd name="connsiteX13" fmla="*/ 361950 w 692467"/>
                <a:gd name="connsiteY13" fmla="*/ 587693 h 756284"/>
                <a:gd name="connsiteX14" fmla="*/ 509588 w 692467"/>
                <a:gd name="connsiteY14" fmla="*/ 526733 h 756284"/>
                <a:gd name="connsiteX15" fmla="*/ 509588 w 692467"/>
                <a:gd name="connsiteY15" fmla="*/ 230505 h 7562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692467" h="756284">
                  <a:moveTo>
                    <a:pt x="509588" y="738188"/>
                  </a:moveTo>
                  <a:lnTo>
                    <a:pt x="509588" y="640080"/>
                  </a:lnTo>
                  <a:cubicBezTo>
                    <a:pt x="509588" y="640080"/>
                    <a:pt x="449580" y="756285"/>
                    <a:pt x="314325" y="756285"/>
                  </a:cubicBezTo>
                  <a:cubicBezTo>
                    <a:pt x="146685" y="756285"/>
                    <a:pt x="0" y="600075"/>
                    <a:pt x="0" y="378143"/>
                  </a:cubicBezTo>
                  <a:cubicBezTo>
                    <a:pt x="0" y="156210"/>
                    <a:pt x="146685" y="0"/>
                    <a:pt x="314325" y="0"/>
                  </a:cubicBezTo>
                  <a:cubicBezTo>
                    <a:pt x="453390" y="0"/>
                    <a:pt x="509588" y="117158"/>
                    <a:pt x="509588" y="117158"/>
                  </a:cubicBezTo>
                  <a:lnTo>
                    <a:pt x="509588" y="18098"/>
                  </a:lnTo>
                  <a:lnTo>
                    <a:pt x="692468" y="18098"/>
                  </a:lnTo>
                  <a:lnTo>
                    <a:pt x="692468" y="739140"/>
                  </a:lnTo>
                  <a:lnTo>
                    <a:pt x="509588" y="739140"/>
                  </a:lnTo>
                  <a:close/>
                  <a:moveTo>
                    <a:pt x="509588" y="230505"/>
                  </a:moveTo>
                  <a:cubicBezTo>
                    <a:pt x="509588" y="230505"/>
                    <a:pt x="466725" y="170497"/>
                    <a:pt x="361950" y="170497"/>
                  </a:cubicBezTo>
                  <a:cubicBezTo>
                    <a:pt x="251460" y="170497"/>
                    <a:pt x="185738" y="260033"/>
                    <a:pt x="185738" y="379095"/>
                  </a:cubicBezTo>
                  <a:cubicBezTo>
                    <a:pt x="185738" y="497205"/>
                    <a:pt x="251460" y="587693"/>
                    <a:pt x="361950" y="587693"/>
                  </a:cubicBezTo>
                  <a:cubicBezTo>
                    <a:pt x="466725" y="587693"/>
                    <a:pt x="509588" y="526733"/>
                    <a:pt x="509588" y="526733"/>
                  </a:cubicBezTo>
                  <a:lnTo>
                    <a:pt x="509588" y="230505"/>
                  </a:lnTo>
                  <a:close/>
                </a:path>
              </a:pathLst>
            </a:custGeom>
            <a:grpFill/>
            <a:ln w="9525" cap="flat">
              <a:noFill/>
              <a:prstDash val="solid"/>
              <a:miter/>
            </a:ln>
          </p:spPr>
          <p:txBody>
            <a:bodyPr rtlCol="0" anchor="ctr"/>
            <a:lstStyle/>
            <a:p>
              <a:endParaRPr lang="en-US" dirty="0"/>
            </a:p>
          </p:txBody>
        </p:sp>
      </p:grpSp>
    </p:spTree>
    <p:extLst>
      <p:ext uri="{BB962C8B-B14F-4D97-AF65-F5344CB8AC3E}">
        <p14:creationId xmlns:p14="http://schemas.microsoft.com/office/powerpoint/2010/main" val="2442248697"/>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88">
          <p15:clr>
            <a:srgbClr val="FBAE40"/>
          </p15:clr>
        </p15:guide>
        <p15:guide id="2" orient="horz" pos="144">
          <p15:clr>
            <a:srgbClr val="FBAE40"/>
          </p15:clr>
        </p15:guide>
        <p15:guide id="3" orient="horz" pos="4032">
          <p15:clr>
            <a:srgbClr val="FBAE40"/>
          </p15:clr>
        </p15:guide>
        <p15:guide id="4" pos="144">
          <p15:clr>
            <a:srgbClr val="FBAE40"/>
          </p15:clr>
        </p15:guide>
        <p15:guide id="5" pos="288">
          <p15:clr>
            <a:srgbClr val="FBAE40"/>
          </p15:clr>
        </p15:guide>
        <p15:guide id="6" pos="7392">
          <p15:clr>
            <a:srgbClr val="FBAE40"/>
          </p15:clr>
        </p15:guide>
        <p15:guide id="7" pos="7536">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p:cSld name="1_Divider Slide 2">
    <p:bg>
      <p:bgRef idx="1001">
        <a:schemeClr val="bg2"/>
      </p:bgRef>
    </p:bg>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58E0291D-9EB3-4EEE-8502-757D833E6BB9}"/>
              </a:ext>
            </a:extLst>
          </p:cNvPr>
          <p:cNvGrpSpPr/>
          <p:nvPr/>
        </p:nvGrpSpPr>
        <p:grpSpPr>
          <a:xfrm>
            <a:off x="4960467" y="0"/>
            <a:ext cx="7231533" cy="6858000"/>
            <a:chOff x="4960467" y="0"/>
            <a:chExt cx="7231533" cy="6858000"/>
          </a:xfrm>
          <a:solidFill>
            <a:schemeClr val="tx2">
              <a:alpha val="70000"/>
            </a:schemeClr>
          </a:solidFill>
        </p:grpSpPr>
        <p:sp>
          <p:nvSpPr>
            <p:cNvPr id="60" name="Freeform: Shape 59">
              <a:extLst>
                <a:ext uri="{FF2B5EF4-FFF2-40B4-BE49-F238E27FC236}">
                  <a16:creationId xmlns:a16="http://schemas.microsoft.com/office/drawing/2014/main" id="{8C356984-8A53-44D3-8728-BC163330A500}"/>
                </a:ext>
              </a:extLst>
            </p:cNvPr>
            <p:cNvSpPr/>
            <p:nvPr/>
          </p:nvSpPr>
          <p:spPr>
            <a:xfrm>
              <a:off x="9402667" y="4408356"/>
              <a:ext cx="2789333" cy="2449644"/>
            </a:xfrm>
            <a:custGeom>
              <a:avLst/>
              <a:gdLst>
                <a:gd name="connsiteX0" fmla="*/ 1246456 w 2789333"/>
                <a:gd name="connsiteY0" fmla="*/ 0 h 2449644"/>
                <a:gd name="connsiteX1" fmla="*/ 2789333 w 2789333"/>
                <a:gd name="connsiteY1" fmla="*/ 2130627 h 2449644"/>
                <a:gd name="connsiteX2" fmla="*/ 2789333 w 2789333"/>
                <a:gd name="connsiteY2" fmla="*/ 2449644 h 2449644"/>
                <a:gd name="connsiteX3" fmla="*/ 526043 w 2789333"/>
                <a:gd name="connsiteY3" fmla="*/ 2449644 h 2449644"/>
                <a:gd name="connsiteX4" fmla="*/ 0 w 2789333"/>
                <a:gd name="connsiteY4" fmla="*/ 1725001 h 24496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89333" h="2449644">
                  <a:moveTo>
                    <a:pt x="1246456" y="0"/>
                  </a:moveTo>
                  <a:lnTo>
                    <a:pt x="2789333" y="2130627"/>
                  </a:lnTo>
                  <a:lnTo>
                    <a:pt x="2789333" y="2449644"/>
                  </a:lnTo>
                  <a:lnTo>
                    <a:pt x="526043" y="2449644"/>
                  </a:lnTo>
                  <a:lnTo>
                    <a:pt x="0" y="1725001"/>
                  </a:lnTo>
                  <a:close/>
                </a:path>
              </a:pathLst>
            </a:custGeom>
            <a:grpFill/>
            <a:ln w="9525" cap="flat">
              <a:noFill/>
              <a:prstDash val="solid"/>
              <a:miter/>
            </a:ln>
          </p:spPr>
          <p:txBody>
            <a:bodyPr rtlCol="0" anchor="ctr"/>
            <a:lstStyle/>
            <a:p>
              <a:endParaRPr lang="en-US" dirty="0"/>
            </a:p>
          </p:txBody>
        </p:sp>
        <p:sp>
          <p:nvSpPr>
            <p:cNvPr id="58" name="Freeform: Shape 57">
              <a:extLst>
                <a:ext uri="{FF2B5EF4-FFF2-40B4-BE49-F238E27FC236}">
                  <a16:creationId xmlns:a16="http://schemas.microsoft.com/office/drawing/2014/main" id="{0792F183-84B4-4046-A3CD-67B3C688C9AF}"/>
                </a:ext>
              </a:extLst>
            </p:cNvPr>
            <p:cNvSpPr/>
            <p:nvPr/>
          </p:nvSpPr>
          <p:spPr>
            <a:xfrm>
              <a:off x="9413792" y="0"/>
              <a:ext cx="2778208" cy="2438531"/>
            </a:xfrm>
            <a:custGeom>
              <a:avLst/>
              <a:gdLst>
                <a:gd name="connsiteX0" fmla="*/ 526040 w 2778208"/>
                <a:gd name="connsiteY0" fmla="*/ 0 h 2438531"/>
                <a:gd name="connsiteX1" fmla="*/ 2778208 w 2778208"/>
                <a:gd name="connsiteY1" fmla="*/ 0 h 2438531"/>
                <a:gd name="connsiteX2" fmla="*/ 2778208 w 2778208"/>
                <a:gd name="connsiteY2" fmla="*/ 315213 h 2438531"/>
                <a:gd name="connsiteX3" fmla="*/ 1235323 w 2778208"/>
                <a:gd name="connsiteY3" fmla="*/ 2438531 h 2438531"/>
                <a:gd name="connsiteX4" fmla="*/ 0 w 2778208"/>
                <a:gd name="connsiteY4" fmla="*/ 724648 h 24385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78208" h="2438531">
                  <a:moveTo>
                    <a:pt x="526040" y="0"/>
                  </a:moveTo>
                  <a:lnTo>
                    <a:pt x="2778208" y="0"/>
                  </a:lnTo>
                  <a:lnTo>
                    <a:pt x="2778208" y="315213"/>
                  </a:lnTo>
                  <a:lnTo>
                    <a:pt x="1235323" y="2438531"/>
                  </a:lnTo>
                  <a:lnTo>
                    <a:pt x="0" y="724648"/>
                  </a:lnTo>
                  <a:close/>
                </a:path>
              </a:pathLst>
            </a:custGeom>
            <a:grpFill/>
            <a:ln w="9525" cap="flat">
              <a:noFill/>
              <a:prstDash val="solid"/>
              <a:miter/>
            </a:ln>
          </p:spPr>
          <p:txBody>
            <a:bodyPr rtlCol="0" anchor="ctr"/>
            <a:lstStyle/>
            <a:p>
              <a:endParaRPr lang="en-US" dirty="0"/>
            </a:p>
          </p:txBody>
        </p:sp>
        <p:sp>
          <p:nvSpPr>
            <p:cNvPr id="54" name="Freeform: Shape 53">
              <a:extLst>
                <a:ext uri="{FF2B5EF4-FFF2-40B4-BE49-F238E27FC236}">
                  <a16:creationId xmlns:a16="http://schemas.microsoft.com/office/drawing/2014/main" id="{9DDFE6DF-042B-47EB-9B63-0D0ACB6BA75B}"/>
                </a:ext>
              </a:extLst>
            </p:cNvPr>
            <p:cNvSpPr/>
            <p:nvPr/>
          </p:nvSpPr>
          <p:spPr>
            <a:xfrm>
              <a:off x="4960467" y="0"/>
              <a:ext cx="4976426" cy="6858000"/>
            </a:xfrm>
            <a:custGeom>
              <a:avLst/>
              <a:gdLst>
                <a:gd name="connsiteX0" fmla="*/ 9068 w 4976426"/>
                <a:gd name="connsiteY0" fmla="*/ 0 h 6858000"/>
                <a:gd name="connsiteX1" fmla="*/ 2490843 w 4976426"/>
                <a:gd name="connsiteY1" fmla="*/ 0 h 6858000"/>
                <a:gd name="connsiteX2" fmla="*/ 4976426 w 4976426"/>
                <a:gd name="connsiteY2" fmla="*/ 3429006 h 6858000"/>
                <a:gd name="connsiteX3" fmla="*/ 3741106 w 4976426"/>
                <a:gd name="connsiteY3" fmla="*/ 5131741 h 6858000"/>
                <a:gd name="connsiteX4" fmla="*/ 2475178 w 4976426"/>
                <a:gd name="connsiteY4" fmla="*/ 6858000 h 6858000"/>
                <a:gd name="connsiteX5" fmla="*/ 0 w 4976426"/>
                <a:gd name="connsiteY5" fmla="*/ 6858000 h 6858000"/>
                <a:gd name="connsiteX6" fmla="*/ 2494651 w 4976426"/>
                <a:gd name="connsiteY6" fmla="*/ 342900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976426" h="6858000">
                  <a:moveTo>
                    <a:pt x="9068" y="0"/>
                  </a:moveTo>
                  <a:lnTo>
                    <a:pt x="2490843" y="0"/>
                  </a:lnTo>
                  <a:lnTo>
                    <a:pt x="4976426" y="3429006"/>
                  </a:lnTo>
                  <a:lnTo>
                    <a:pt x="3741106" y="5131741"/>
                  </a:lnTo>
                  <a:lnTo>
                    <a:pt x="2475178" y="6858000"/>
                  </a:lnTo>
                  <a:lnTo>
                    <a:pt x="0" y="6858000"/>
                  </a:lnTo>
                  <a:lnTo>
                    <a:pt x="2494651" y="3429006"/>
                  </a:lnTo>
                  <a:close/>
                </a:path>
              </a:pathLst>
            </a:custGeom>
            <a:grpFill/>
            <a:ln w="9525" cap="flat">
              <a:noFill/>
              <a:prstDash val="solid"/>
              <a:miter/>
            </a:ln>
          </p:spPr>
          <p:txBody>
            <a:bodyPr rtlCol="0" anchor="ctr"/>
            <a:lstStyle/>
            <a:p>
              <a:endParaRPr lang="en-US" dirty="0"/>
            </a:p>
          </p:txBody>
        </p:sp>
      </p:grpSp>
      <p:sp>
        <p:nvSpPr>
          <p:cNvPr id="8" name="Slide Number Placeholder 7">
            <a:extLst>
              <a:ext uri="{FF2B5EF4-FFF2-40B4-BE49-F238E27FC236}">
                <a16:creationId xmlns:a16="http://schemas.microsoft.com/office/drawing/2014/main" id="{8DB7C332-4F1D-4C9C-BD64-843B87412293}"/>
              </a:ext>
            </a:extLst>
          </p:cNvPr>
          <p:cNvSpPr>
            <a:spLocks noGrp="1"/>
          </p:cNvSpPr>
          <p:nvPr>
            <p:ph type="sldNum" sz="quarter" idx="11"/>
          </p:nvPr>
        </p:nvSpPr>
        <p:spPr/>
        <p:txBody>
          <a:bodyPr/>
          <a:lstStyle>
            <a:lvl1pPr>
              <a:defRPr>
                <a:solidFill>
                  <a:schemeClr val="bg1"/>
                </a:solidFill>
              </a:defRPr>
            </a:lvl1pPr>
          </a:lstStyle>
          <a:p>
            <a:fld id="{C24CE0DD-0081-7A4A-817B-7ACC0C2B4AAB}" type="slidenum">
              <a:rPr lang="en-US" smtClean="0"/>
              <a:pPr/>
              <a:t>‹#›</a:t>
            </a:fld>
            <a:endParaRPr lang="en-US" dirty="0"/>
          </a:p>
        </p:txBody>
      </p:sp>
      <p:sp>
        <p:nvSpPr>
          <p:cNvPr id="5" name="Text Placeholder 2">
            <a:extLst>
              <a:ext uri="{FF2B5EF4-FFF2-40B4-BE49-F238E27FC236}">
                <a16:creationId xmlns:a16="http://schemas.microsoft.com/office/drawing/2014/main" id="{54021124-939F-4CBD-BC61-7FA152E0574F}"/>
              </a:ext>
            </a:extLst>
          </p:cNvPr>
          <p:cNvSpPr>
            <a:spLocks noGrp="1"/>
          </p:cNvSpPr>
          <p:nvPr>
            <p:ph idx="1" hasCustomPrompt="1"/>
          </p:nvPr>
        </p:nvSpPr>
        <p:spPr>
          <a:xfrm>
            <a:off x="457200" y="1066399"/>
            <a:ext cx="11277600" cy="4143698"/>
          </a:xfrm>
          <a:prstGeom prst="rect">
            <a:avLst/>
          </a:prstGeom>
        </p:spPr>
        <p:txBody>
          <a:bodyPr vert="horz" lIns="0" tIns="0" rIns="0" bIns="0" rtlCol="0" anchor="ctr" anchorCtr="0">
            <a:spAutoFit/>
          </a:bodyPr>
          <a:lstStyle>
            <a:lvl1pPr marL="0" indent="0" algn="l">
              <a:lnSpc>
                <a:spcPct val="80000"/>
              </a:lnSpc>
              <a:spcBef>
                <a:spcPts val="800"/>
              </a:spcBef>
              <a:buFont typeface="Arial" panose="020B0604020202020204" pitchFamily="34" charset="0"/>
              <a:buNone/>
              <a:defRPr sz="5400" b="0" i="0" spc="0">
                <a:solidFill>
                  <a:schemeClr val="bg1"/>
                </a:solidFill>
              </a:defRPr>
            </a:lvl1pPr>
            <a:lvl2pPr marL="0" indent="0" algn="l">
              <a:lnSpc>
                <a:spcPct val="85000"/>
              </a:lnSpc>
              <a:spcBef>
                <a:spcPts val="800"/>
              </a:spcBef>
              <a:buFont typeface="Arial" panose="020B0604020202020204" pitchFamily="34" charset="0"/>
              <a:buNone/>
              <a:defRPr sz="4000" i="0" spc="0">
                <a:solidFill>
                  <a:schemeClr val="bg1"/>
                </a:solidFill>
              </a:defRPr>
            </a:lvl2pPr>
            <a:lvl3pPr marL="0" indent="0" algn="l">
              <a:lnSpc>
                <a:spcPct val="90000"/>
              </a:lnSpc>
              <a:spcBef>
                <a:spcPts val="800"/>
              </a:spcBef>
              <a:buFont typeface="Arial" panose="020B0604020202020204" pitchFamily="34" charset="0"/>
              <a:buNone/>
              <a:defRPr sz="3200" spc="0" baseline="0">
                <a:solidFill>
                  <a:schemeClr val="bg1"/>
                </a:solidFill>
              </a:defRPr>
            </a:lvl3pPr>
            <a:lvl4pPr marL="0" indent="0" algn="l">
              <a:lnSpc>
                <a:spcPct val="90000"/>
              </a:lnSpc>
              <a:spcBef>
                <a:spcPts val="800"/>
              </a:spcBef>
              <a:buNone/>
              <a:defRPr sz="2800" spc="0" baseline="0">
                <a:solidFill>
                  <a:schemeClr val="bg1"/>
                </a:solidFill>
              </a:defRPr>
            </a:lvl4pPr>
            <a:lvl5pPr marL="3048" indent="0" algn="l">
              <a:lnSpc>
                <a:spcPct val="90000"/>
              </a:lnSpc>
              <a:spcBef>
                <a:spcPts val="800"/>
              </a:spcBef>
              <a:buClr>
                <a:schemeClr val="bg1">
                  <a:lumMod val="65000"/>
                </a:schemeClr>
              </a:buClr>
              <a:buNone/>
              <a:defRPr sz="2400" b="1" spc="300">
                <a:solidFill>
                  <a:schemeClr val="bg1"/>
                </a:solidFill>
              </a:defRPr>
            </a:lvl5pPr>
          </a:lstStyle>
          <a:p>
            <a:pPr lvl="0"/>
            <a:r>
              <a:rPr lang="en-US" dirty="0"/>
              <a:t>Click To </a:t>
            </a:r>
            <a:br>
              <a:rPr lang="en-US" dirty="0"/>
            </a:br>
            <a:r>
              <a:rPr lang="en-US" dirty="0"/>
              <a:t>Edit Template </a:t>
            </a:r>
            <a:br>
              <a:rPr lang="en-US" dirty="0"/>
            </a:br>
            <a:r>
              <a:rPr lang="en-US" dirty="0"/>
              <a:t>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628927E3-AB15-4894-BF12-D8595DF561DB}"/>
              </a:ext>
            </a:extLst>
          </p:cNvPr>
          <p:cNvSpPr txBox="1">
            <a:spLocks/>
          </p:cNvSpPr>
          <p:nvPr/>
        </p:nvSpPr>
        <p:spPr>
          <a:xfrm>
            <a:off x="883506" y="6484034"/>
            <a:ext cx="4976425" cy="215444"/>
          </a:xfrm>
          <a:prstGeom prst="rect">
            <a:avLst/>
          </a:prstGeom>
          <a:noFill/>
        </p:spPr>
        <p:txBody>
          <a:bodyPr vert="horz" wrap="square" lIns="91440" tIns="45720" rIns="91440" bIns="45720" rtlCol="0" anchor="ctr" anchorCtr="0">
            <a:spAutoFit/>
          </a:bodyPr>
          <a:lstStyle>
            <a:defPPr>
              <a:defRPr lang="en-US"/>
            </a:defPPr>
            <a:lvl1pPr marL="0" algn="r" defTabSz="914400" rtl="0" eaLnBrk="1" latinLnBrk="0" hangingPunct="1">
              <a:defRPr sz="800" b="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800" spc="50" baseline="0" dirty="0">
                <a:solidFill>
                  <a:schemeClr val="bg1"/>
                </a:solidFill>
              </a:rPr>
              <a:t>PRESENTATION NAME</a:t>
            </a:r>
          </a:p>
        </p:txBody>
      </p:sp>
    </p:spTree>
    <p:extLst>
      <p:ext uri="{BB962C8B-B14F-4D97-AF65-F5344CB8AC3E}">
        <p14:creationId xmlns:p14="http://schemas.microsoft.com/office/powerpoint/2010/main" val="2314980948"/>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88">
          <p15:clr>
            <a:srgbClr val="FBAE40"/>
          </p15:clr>
        </p15:guide>
        <p15:guide id="2" orient="horz" pos="144">
          <p15:clr>
            <a:srgbClr val="FBAE40"/>
          </p15:clr>
        </p15:guide>
        <p15:guide id="3" orient="horz" pos="4032">
          <p15:clr>
            <a:srgbClr val="FBAE40"/>
          </p15:clr>
        </p15:guide>
        <p15:guide id="4" pos="144">
          <p15:clr>
            <a:srgbClr val="FBAE40"/>
          </p15:clr>
        </p15:guide>
        <p15:guide id="5" pos="288">
          <p15:clr>
            <a:srgbClr val="FBAE40"/>
          </p15:clr>
        </p15:guide>
        <p15:guide id="6" pos="7392">
          <p15:clr>
            <a:srgbClr val="FBAE40"/>
          </p15:clr>
        </p15:guide>
        <p15:guide id="7" pos="7536">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Divider Slide 4">
    <p:bg>
      <p:bgRef idx="1001">
        <a:schemeClr val="bg1"/>
      </p:bgRef>
    </p:bg>
    <p:spTree>
      <p:nvGrpSpPr>
        <p:cNvPr id="1" name=""/>
        <p:cNvGrpSpPr/>
        <p:nvPr/>
      </p:nvGrpSpPr>
      <p:grpSpPr>
        <a:xfrm>
          <a:off x="0" y="0"/>
          <a:ext cx="0" cy="0"/>
          <a:chOff x="0" y="0"/>
          <a:chExt cx="0" cy="0"/>
        </a:xfrm>
      </p:grpSpPr>
      <p:sp>
        <p:nvSpPr>
          <p:cNvPr id="8" name="Slide Number Placeholder 7">
            <a:extLst>
              <a:ext uri="{FF2B5EF4-FFF2-40B4-BE49-F238E27FC236}">
                <a16:creationId xmlns:a16="http://schemas.microsoft.com/office/drawing/2014/main" id="{8DB7C332-4F1D-4C9C-BD64-843B87412293}"/>
              </a:ext>
            </a:extLst>
          </p:cNvPr>
          <p:cNvSpPr>
            <a:spLocks noGrp="1"/>
          </p:cNvSpPr>
          <p:nvPr>
            <p:ph type="sldNum" sz="quarter" idx="11"/>
          </p:nvPr>
        </p:nvSpPr>
        <p:spPr/>
        <p:txBody>
          <a:bodyPr/>
          <a:lstStyle/>
          <a:p>
            <a:fld id="{C24CE0DD-0081-7A4A-817B-7ACC0C2B4AAB}" type="slidenum">
              <a:rPr lang="en-US" smtClean="0"/>
              <a:pPr/>
              <a:t>‹#›</a:t>
            </a:fld>
            <a:endParaRPr lang="en-US" dirty="0"/>
          </a:p>
        </p:txBody>
      </p:sp>
      <p:sp>
        <p:nvSpPr>
          <p:cNvPr id="5" name="Text Placeholder 2">
            <a:extLst>
              <a:ext uri="{FF2B5EF4-FFF2-40B4-BE49-F238E27FC236}">
                <a16:creationId xmlns:a16="http://schemas.microsoft.com/office/drawing/2014/main" id="{54021124-939F-4CBD-BC61-7FA152E0574F}"/>
              </a:ext>
            </a:extLst>
          </p:cNvPr>
          <p:cNvSpPr>
            <a:spLocks noGrp="1"/>
          </p:cNvSpPr>
          <p:nvPr>
            <p:ph idx="1" hasCustomPrompt="1"/>
          </p:nvPr>
        </p:nvSpPr>
        <p:spPr>
          <a:xfrm>
            <a:off x="457200" y="1831848"/>
            <a:ext cx="11277600" cy="3194304"/>
          </a:xfrm>
          <a:prstGeom prst="rect">
            <a:avLst/>
          </a:prstGeom>
        </p:spPr>
        <p:txBody>
          <a:bodyPr vert="horz" lIns="0" tIns="0" rIns="0" bIns="0" rtlCol="0" anchor="ctr" anchorCtr="0">
            <a:noAutofit/>
          </a:bodyPr>
          <a:lstStyle>
            <a:lvl1pPr marL="0" indent="0" algn="l">
              <a:lnSpc>
                <a:spcPct val="85000"/>
              </a:lnSpc>
              <a:spcBef>
                <a:spcPts val="800"/>
              </a:spcBef>
              <a:buFont typeface="Arial" panose="020B0604020202020204" pitchFamily="34" charset="0"/>
              <a:buNone/>
              <a:defRPr sz="5400" b="0" i="0" spc="-200">
                <a:solidFill>
                  <a:schemeClr val="bg2"/>
                </a:solidFill>
              </a:defRPr>
            </a:lvl1pPr>
            <a:lvl2pPr marL="0" indent="0" algn="l">
              <a:lnSpc>
                <a:spcPct val="90000"/>
              </a:lnSpc>
              <a:spcBef>
                <a:spcPts val="800"/>
              </a:spcBef>
              <a:buFont typeface="Arial" panose="020B0604020202020204" pitchFamily="34" charset="0"/>
              <a:buNone/>
              <a:defRPr sz="4800" b="1" spc="-200">
                <a:solidFill>
                  <a:schemeClr val="tx1"/>
                </a:solidFill>
              </a:defRPr>
            </a:lvl2pPr>
            <a:lvl3pPr marL="0" indent="0" algn="l">
              <a:lnSpc>
                <a:spcPct val="90000"/>
              </a:lnSpc>
              <a:spcBef>
                <a:spcPts val="800"/>
              </a:spcBef>
              <a:buFont typeface="Arial" panose="020B0604020202020204" pitchFamily="34" charset="0"/>
              <a:buNone/>
              <a:defRPr sz="4267" spc="-133" baseline="0">
                <a:solidFill>
                  <a:schemeClr val="tx1"/>
                </a:solidFill>
              </a:defRPr>
            </a:lvl3pPr>
            <a:lvl4pPr marL="0" indent="0" algn="l">
              <a:lnSpc>
                <a:spcPct val="90000"/>
              </a:lnSpc>
              <a:spcBef>
                <a:spcPts val="800"/>
              </a:spcBef>
              <a:buNone/>
              <a:defRPr sz="3733" b="1" spc="-67" baseline="0">
                <a:solidFill>
                  <a:schemeClr val="tx1"/>
                </a:solidFill>
              </a:defRPr>
            </a:lvl4pPr>
            <a:lvl5pPr marL="3048" indent="0" algn="l">
              <a:lnSpc>
                <a:spcPct val="90000"/>
              </a:lnSpc>
              <a:spcBef>
                <a:spcPts val="800"/>
              </a:spcBef>
              <a:buClr>
                <a:schemeClr val="bg1">
                  <a:lumMod val="65000"/>
                </a:schemeClr>
              </a:buClr>
              <a:buNone/>
              <a:defRPr sz="2400" b="1" spc="300">
                <a:solidFill>
                  <a:schemeClr val="accent1"/>
                </a:solidFill>
              </a:defRPr>
            </a:lvl5pPr>
          </a:lstStyle>
          <a:p>
            <a:pPr lvl="0"/>
            <a:r>
              <a:rPr lang="en-US"/>
              <a:t>Click To Edit </a:t>
            </a:r>
            <a:br>
              <a:rPr lang="en-US"/>
            </a:br>
            <a:r>
              <a:rPr lang="en-US"/>
              <a:t>Template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16684290"/>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88">
          <p15:clr>
            <a:srgbClr val="FBAE40"/>
          </p15:clr>
        </p15:guide>
        <p15:guide id="2" orient="horz" pos="144">
          <p15:clr>
            <a:srgbClr val="FBAE40"/>
          </p15:clr>
        </p15:guide>
        <p15:guide id="3" orient="horz" pos="4032">
          <p15:clr>
            <a:srgbClr val="FBAE40"/>
          </p15:clr>
        </p15:guide>
        <p15:guide id="4" pos="144">
          <p15:clr>
            <a:srgbClr val="FBAE40"/>
          </p15:clr>
        </p15:guide>
        <p15:guide id="5" pos="288">
          <p15:clr>
            <a:srgbClr val="FBAE40"/>
          </p15:clr>
        </p15:guide>
        <p15:guide id="6" pos="7392">
          <p15:clr>
            <a:srgbClr val="FBAE40"/>
          </p15:clr>
        </p15:guide>
        <p15:guide id="7" pos="7536">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Divider Slide 5">
    <p:bg>
      <p:bgRef idx="1001">
        <a:schemeClr val="bg1"/>
      </p:bgRef>
    </p:bg>
    <p:spTree>
      <p:nvGrpSpPr>
        <p:cNvPr id="1" name=""/>
        <p:cNvGrpSpPr/>
        <p:nvPr/>
      </p:nvGrpSpPr>
      <p:grpSpPr>
        <a:xfrm>
          <a:off x="0" y="0"/>
          <a:ext cx="0" cy="0"/>
          <a:chOff x="0" y="0"/>
          <a:chExt cx="0" cy="0"/>
        </a:xfrm>
      </p:grpSpPr>
      <p:sp>
        <p:nvSpPr>
          <p:cNvPr id="8" name="Slide Number Placeholder 7">
            <a:extLst>
              <a:ext uri="{FF2B5EF4-FFF2-40B4-BE49-F238E27FC236}">
                <a16:creationId xmlns:a16="http://schemas.microsoft.com/office/drawing/2014/main" id="{8DB7C332-4F1D-4C9C-BD64-843B87412293}"/>
              </a:ext>
            </a:extLst>
          </p:cNvPr>
          <p:cNvSpPr>
            <a:spLocks noGrp="1"/>
          </p:cNvSpPr>
          <p:nvPr>
            <p:ph type="sldNum" sz="quarter" idx="11"/>
          </p:nvPr>
        </p:nvSpPr>
        <p:spPr/>
        <p:txBody>
          <a:bodyPr/>
          <a:lstStyle/>
          <a:p>
            <a:fld id="{C24CE0DD-0081-7A4A-817B-7ACC0C2B4AAB}" type="slidenum">
              <a:rPr lang="en-US" smtClean="0"/>
              <a:pPr/>
              <a:t>‹#›</a:t>
            </a:fld>
            <a:endParaRPr lang="en-US" dirty="0"/>
          </a:p>
        </p:txBody>
      </p:sp>
      <p:sp>
        <p:nvSpPr>
          <p:cNvPr id="6" name="Text Placeholder 2">
            <a:extLst>
              <a:ext uri="{FF2B5EF4-FFF2-40B4-BE49-F238E27FC236}">
                <a16:creationId xmlns:a16="http://schemas.microsoft.com/office/drawing/2014/main" id="{F45E4363-2FCB-41C1-979D-8702DFED09DE}"/>
              </a:ext>
            </a:extLst>
          </p:cNvPr>
          <p:cNvSpPr>
            <a:spLocks noGrp="1"/>
          </p:cNvSpPr>
          <p:nvPr>
            <p:ph idx="1" hasCustomPrompt="1"/>
          </p:nvPr>
        </p:nvSpPr>
        <p:spPr>
          <a:xfrm>
            <a:off x="457200" y="2652354"/>
            <a:ext cx="11277600" cy="697563"/>
          </a:xfrm>
          <a:prstGeom prst="rect">
            <a:avLst/>
          </a:prstGeom>
        </p:spPr>
        <p:txBody>
          <a:bodyPr vert="horz" wrap="square" lIns="0" tIns="0" rIns="0" bIns="0" rtlCol="0" anchor="b" anchorCtr="0">
            <a:spAutoFit/>
          </a:bodyPr>
          <a:lstStyle>
            <a:lvl1pPr marL="0" indent="0" algn="ctr">
              <a:lnSpc>
                <a:spcPct val="85000"/>
              </a:lnSpc>
              <a:spcBef>
                <a:spcPts val="0"/>
              </a:spcBef>
              <a:buFont typeface="Arial" panose="020B0604020202020204" pitchFamily="34" charset="0"/>
              <a:buNone/>
              <a:defRPr sz="5333" b="0" i="0" spc="0">
                <a:solidFill>
                  <a:schemeClr val="bg2"/>
                </a:solidFill>
              </a:defRPr>
            </a:lvl1pPr>
            <a:lvl2pPr marL="0" indent="0" algn="ctr">
              <a:spcBef>
                <a:spcPts val="0"/>
              </a:spcBef>
              <a:buFont typeface="Arial" panose="020B0604020202020204" pitchFamily="34" charset="0"/>
              <a:buNone/>
              <a:defRPr sz="4800"/>
            </a:lvl2pPr>
            <a:lvl3pPr marL="0" indent="0" algn="ctr">
              <a:spcBef>
                <a:spcPts val="0"/>
              </a:spcBef>
              <a:buFont typeface="Arial" panose="020B0604020202020204" pitchFamily="34" charset="0"/>
              <a:buNone/>
              <a:defRPr sz="4267"/>
            </a:lvl3pPr>
            <a:lvl4pPr marL="0" indent="0" algn="ctr">
              <a:spcBef>
                <a:spcPts val="0"/>
              </a:spcBef>
              <a:buNone/>
              <a:defRPr sz="3733"/>
            </a:lvl4pPr>
            <a:lvl5pPr marL="3048" indent="0" algn="ctr">
              <a:spcBef>
                <a:spcPts val="0"/>
              </a:spcBef>
              <a:buClr>
                <a:schemeClr val="bg1">
                  <a:lumMod val="65000"/>
                </a:schemeClr>
              </a:buClr>
              <a:buNone/>
              <a:defRPr sz="2400" b="1">
                <a:solidFill>
                  <a:schemeClr val="tx1">
                    <a:lumMod val="50000"/>
                    <a:lumOff val="50000"/>
                  </a:schemeClr>
                </a:solidFill>
              </a:defRPr>
            </a:lvl5pPr>
          </a:lstStyle>
          <a:p>
            <a:pPr lvl="0"/>
            <a:r>
              <a:rPr lang="en-US" dirty="0"/>
              <a:t>Click To Edit Template Text Styles</a:t>
            </a:r>
          </a:p>
        </p:txBody>
      </p:sp>
      <p:cxnSp>
        <p:nvCxnSpPr>
          <p:cNvPr id="9" name="Straight Connector 8">
            <a:extLst>
              <a:ext uri="{FF2B5EF4-FFF2-40B4-BE49-F238E27FC236}">
                <a16:creationId xmlns:a16="http://schemas.microsoft.com/office/drawing/2014/main" id="{70151D55-A115-45D4-B38C-EC1B9816A78E}"/>
              </a:ext>
            </a:extLst>
          </p:cNvPr>
          <p:cNvCxnSpPr/>
          <p:nvPr/>
        </p:nvCxnSpPr>
        <p:spPr>
          <a:xfrm>
            <a:off x="5791200" y="3654704"/>
            <a:ext cx="609600" cy="0"/>
          </a:xfrm>
          <a:prstGeom prst="line">
            <a:avLst/>
          </a:prstGeom>
          <a:ln w="50800" cap="flat" cmpd="sng">
            <a:solidFill>
              <a:schemeClr val="bg1">
                <a:lumMod val="85000"/>
              </a:schemeClr>
            </a:solidFill>
            <a:prstDash val="solid"/>
            <a:bevel/>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10" name="Text Placeholder 2">
            <a:extLst>
              <a:ext uri="{FF2B5EF4-FFF2-40B4-BE49-F238E27FC236}">
                <a16:creationId xmlns:a16="http://schemas.microsoft.com/office/drawing/2014/main" id="{F21967CB-C526-4CCC-BF31-91673D8DBABF}"/>
              </a:ext>
            </a:extLst>
          </p:cNvPr>
          <p:cNvSpPr>
            <a:spLocks noGrp="1"/>
          </p:cNvSpPr>
          <p:nvPr>
            <p:ph idx="12" hasCustomPrompt="1"/>
          </p:nvPr>
        </p:nvSpPr>
        <p:spPr>
          <a:xfrm>
            <a:off x="457200" y="3959493"/>
            <a:ext cx="11277600" cy="332399"/>
          </a:xfrm>
          <a:prstGeom prst="rect">
            <a:avLst/>
          </a:prstGeom>
        </p:spPr>
        <p:txBody>
          <a:bodyPr vert="horz" wrap="square" lIns="0" tIns="0" rIns="0" bIns="0" rtlCol="0" anchor="t" anchorCtr="0">
            <a:spAutoFit/>
          </a:bodyPr>
          <a:lstStyle>
            <a:lvl1pPr marL="0" indent="0" algn="ctr">
              <a:spcBef>
                <a:spcPts val="0"/>
              </a:spcBef>
              <a:buFont typeface="Arial" panose="020B0604020202020204" pitchFamily="34" charset="0"/>
              <a:buNone/>
              <a:defRPr sz="2400" b="1">
                <a:solidFill>
                  <a:schemeClr val="tx1"/>
                </a:solidFill>
              </a:defRPr>
            </a:lvl1pPr>
            <a:lvl2pPr marL="0" indent="0" algn="ctr">
              <a:spcBef>
                <a:spcPts val="0"/>
              </a:spcBef>
              <a:buFont typeface="Arial" panose="020B0604020202020204" pitchFamily="34" charset="0"/>
              <a:buNone/>
              <a:defRPr sz="4800"/>
            </a:lvl2pPr>
            <a:lvl3pPr marL="0" indent="0" algn="ctr">
              <a:spcBef>
                <a:spcPts val="0"/>
              </a:spcBef>
              <a:buFont typeface="Arial" panose="020B0604020202020204" pitchFamily="34" charset="0"/>
              <a:buNone/>
              <a:defRPr sz="4267"/>
            </a:lvl3pPr>
            <a:lvl4pPr marL="0" indent="0" algn="ctr">
              <a:spcBef>
                <a:spcPts val="0"/>
              </a:spcBef>
              <a:buNone/>
              <a:defRPr sz="3733"/>
            </a:lvl4pPr>
            <a:lvl5pPr marL="3048" indent="0" algn="ctr">
              <a:spcBef>
                <a:spcPts val="0"/>
              </a:spcBef>
              <a:buClr>
                <a:schemeClr val="bg1">
                  <a:lumMod val="65000"/>
                </a:schemeClr>
              </a:buClr>
              <a:buNone/>
              <a:defRPr sz="2400" b="1">
                <a:solidFill>
                  <a:schemeClr val="tx1">
                    <a:lumMod val="50000"/>
                    <a:lumOff val="50000"/>
                  </a:schemeClr>
                </a:solidFill>
              </a:defRPr>
            </a:lvl5pPr>
          </a:lstStyle>
          <a:p>
            <a:pPr lvl="0"/>
            <a:r>
              <a:rPr lang="en-US"/>
              <a:t>Click To Edit Template Text Styles</a:t>
            </a:r>
          </a:p>
        </p:txBody>
      </p:sp>
    </p:spTree>
    <p:extLst>
      <p:ext uri="{BB962C8B-B14F-4D97-AF65-F5344CB8AC3E}">
        <p14:creationId xmlns:p14="http://schemas.microsoft.com/office/powerpoint/2010/main" val="3148859276"/>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88">
          <p15:clr>
            <a:srgbClr val="FBAE40"/>
          </p15:clr>
        </p15:guide>
        <p15:guide id="2" orient="horz" pos="144">
          <p15:clr>
            <a:srgbClr val="FBAE40"/>
          </p15:clr>
        </p15:guide>
        <p15:guide id="3" orient="horz" pos="4032">
          <p15:clr>
            <a:srgbClr val="FBAE40"/>
          </p15:clr>
        </p15:guide>
        <p15:guide id="4" pos="144">
          <p15:clr>
            <a:srgbClr val="FBAE40"/>
          </p15:clr>
        </p15:guide>
        <p15:guide id="5" pos="288">
          <p15:clr>
            <a:srgbClr val="FBAE40"/>
          </p15:clr>
        </p15:guide>
        <p15:guide id="6" pos="7392">
          <p15:clr>
            <a:srgbClr val="FBAE40"/>
          </p15:clr>
        </p15:guide>
        <p15:guide id="7" pos="7536">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Divider Slide 7">
    <p:bg>
      <p:bgRef idx="1001">
        <a:schemeClr val="bg1"/>
      </p:bgRef>
    </p:bg>
    <p:spTree>
      <p:nvGrpSpPr>
        <p:cNvPr id="1" name=""/>
        <p:cNvGrpSpPr/>
        <p:nvPr/>
      </p:nvGrpSpPr>
      <p:grpSpPr>
        <a:xfrm>
          <a:off x="0" y="0"/>
          <a:ext cx="0" cy="0"/>
          <a:chOff x="0" y="0"/>
          <a:chExt cx="0" cy="0"/>
        </a:xfrm>
      </p:grpSpPr>
      <p:sp>
        <p:nvSpPr>
          <p:cNvPr id="8" name="Slide Number Placeholder 7">
            <a:extLst>
              <a:ext uri="{FF2B5EF4-FFF2-40B4-BE49-F238E27FC236}">
                <a16:creationId xmlns:a16="http://schemas.microsoft.com/office/drawing/2014/main" id="{8DB7C332-4F1D-4C9C-BD64-843B87412293}"/>
              </a:ext>
            </a:extLst>
          </p:cNvPr>
          <p:cNvSpPr>
            <a:spLocks noGrp="1"/>
          </p:cNvSpPr>
          <p:nvPr>
            <p:ph type="sldNum" sz="quarter" idx="11"/>
          </p:nvPr>
        </p:nvSpPr>
        <p:spPr/>
        <p:txBody>
          <a:bodyPr/>
          <a:lstStyle/>
          <a:p>
            <a:fld id="{C24CE0DD-0081-7A4A-817B-7ACC0C2B4AAB}" type="slidenum">
              <a:rPr lang="en-US" smtClean="0"/>
              <a:pPr/>
              <a:t>‹#›</a:t>
            </a:fld>
            <a:endParaRPr lang="en-US" dirty="0"/>
          </a:p>
        </p:txBody>
      </p:sp>
      <p:sp>
        <p:nvSpPr>
          <p:cNvPr id="11" name="Text Placeholder 2">
            <a:extLst>
              <a:ext uri="{FF2B5EF4-FFF2-40B4-BE49-F238E27FC236}">
                <a16:creationId xmlns:a16="http://schemas.microsoft.com/office/drawing/2014/main" id="{274028D5-EFEA-4300-998A-7A540A5F9AAF}"/>
              </a:ext>
            </a:extLst>
          </p:cNvPr>
          <p:cNvSpPr>
            <a:spLocks noGrp="1"/>
          </p:cNvSpPr>
          <p:nvPr>
            <p:ph idx="1" hasCustomPrompt="1"/>
          </p:nvPr>
        </p:nvSpPr>
        <p:spPr>
          <a:xfrm>
            <a:off x="457200" y="2283084"/>
            <a:ext cx="11277600" cy="1395126"/>
          </a:xfrm>
          <a:prstGeom prst="rect">
            <a:avLst/>
          </a:prstGeom>
        </p:spPr>
        <p:txBody>
          <a:bodyPr vert="horz" wrap="square" lIns="0" tIns="0" rIns="0" bIns="0" rtlCol="0" anchor="b" anchorCtr="0">
            <a:spAutoFit/>
          </a:bodyPr>
          <a:lstStyle>
            <a:lvl1pPr marL="0" indent="0" algn="ctr">
              <a:lnSpc>
                <a:spcPct val="85000"/>
              </a:lnSpc>
              <a:spcBef>
                <a:spcPts val="0"/>
              </a:spcBef>
              <a:buFont typeface="Arial" panose="020B0604020202020204" pitchFamily="34" charset="0"/>
              <a:buNone/>
              <a:defRPr sz="5333" b="0" i="0" spc="0">
                <a:solidFill>
                  <a:schemeClr val="bg2"/>
                </a:solidFill>
              </a:defRPr>
            </a:lvl1pPr>
            <a:lvl2pPr marL="0" indent="0" algn="ctr">
              <a:spcBef>
                <a:spcPts val="0"/>
              </a:spcBef>
              <a:buFont typeface="Arial" panose="020B0604020202020204" pitchFamily="34" charset="0"/>
              <a:buNone/>
              <a:defRPr sz="4800"/>
            </a:lvl2pPr>
            <a:lvl3pPr marL="0" indent="0" algn="ctr">
              <a:spcBef>
                <a:spcPts val="0"/>
              </a:spcBef>
              <a:buFont typeface="Arial" panose="020B0604020202020204" pitchFamily="34" charset="0"/>
              <a:buNone/>
              <a:defRPr sz="4267"/>
            </a:lvl3pPr>
            <a:lvl4pPr marL="0" indent="0" algn="ctr">
              <a:spcBef>
                <a:spcPts val="0"/>
              </a:spcBef>
              <a:buNone/>
              <a:defRPr sz="3733"/>
            </a:lvl4pPr>
            <a:lvl5pPr marL="3048" indent="0" algn="ctr">
              <a:spcBef>
                <a:spcPts val="0"/>
              </a:spcBef>
              <a:buClr>
                <a:schemeClr val="bg1">
                  <a:lumMod val="65000"/>
                </a:schemeClr>
              </a:buClr>
              <a:buNone/>
              <a:defRPr sz="2400" b="1">
                <a:solidFill>
                  <a:schemeClr val="tx1">
                    <a:lumMod val="50000"/>
                    <a:lumOff val="50000"/>
                  </a:schemeClr>
                </a:solidFill>
              </a:defRPr>
            </a:lvl5pPr>
          </a:lstStyle>
          <a:p>
            <a:pPr lvl="0"/>
            <a:r>
              <a:rPr lang="en-US" dirty="0"/>
              <a:t>Click To Edit </a:t>
            </a:r>
            <a:br>
              <a:rPr lang="en-US" dirty="0"/>
            </a:br>
            <a:r>
              <a:rPr lang="en-US" dirty="0"/>
              <a:t>Template Text Styles</a:t>
            </a:r>
          </a:p>
        </p:txBody>
      </p:sp>
      <p:cxnSp>
        <p:nvCxnSpPr>
          <p:cNvPr id="12" name="Straight Connector 11">
            <a:extLst>
              <a:ext uri="{FF2B5EF4-FFF2-40B4-BE49-F238E27FC236}">
                <a16:creationId xmlns:a16="http://schemas.microsoft.com/office/drawing/2014/main" id="{BA5AFE86-C950-4DAD-A713-819A7036912A}"/>
              </a:ext>
            </a:extLst>
          </p:cNvPr>
          <p:cNvCxnSpPr/>
          <p:nvPr/>
        </p:nvCxnSpPr>
        <p:spPr>
          <a:xfrm>
            <a:off x="5791200" y="3982997"/>
            <a:ext cx="609600" cy="0"/>
          </a:xfrm>
          <a:prstGeom prst="line">
            <a:avLst/>
          </a:prstGeom>
          <a:ln w="50800" cap="flat" cmpd="sng">
            <a:solidFill>
              <a:schemeClr val="bg1">
                <a:lumMod val="85000"/>
              </a:schemeClr>
            </a:solidFill>
            <a:prstDash val="solid"/>
            <a:bevel/>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13" name="Text Placeholder 2">
            <a:extLst>
              <a:ext uri="{FF2B5EF4-FFF2-40B4-BE49-F238E27FC236}">
                <a16:creationId xmlns:a16="http://schemas.microsoft.com/office/drawing/2014/main" id="{F31D3052-E314-4BB7-8CAC-4FA86287D223}"/>
              </a:ext>
            </a:extLst>
          </p:cNvPr>
          <p:cNvSpPr>
            <a:spLocks noGrp="1"/>
          </p:cNvSpPr>
          <p:nvPr>
            <p:ph idx="12" hasCustomPrompt="1"/>
          </p:nvPr>
        </p:nvSpPr>
        <p:spPr>
          <a:xfrm>
            <a:off x="457200" y="4287787"/>
            <a:ext cx="11277600" cy="332399"/>
          </a:xfrm>
          <a:prstGeom prst="rect">
            <a:avLst/>
          </a:prstGeom>
        </p:spPr>
        <p:txBody>
          <a:bodyPr vert="horz" wrap="square" lIns="0" tIns="0" rIns="0" bIns="0" rtlCol="0" anchor="t" anchorCtr="0">
            <a:spAutoFit/>
          </a:bodyPr>
          <a:lstStyle>
            <a:lvl1pPr marL="0" indent="0" algn="ctr">
              <a:spcBef>
                <a:spcPts val="0"/>
              </a:spcBef>
              <a:buFont typeface="Arial" panose="020B0604020202020204" pitchFamily="34" charset="0"/>
              <a:buNone/>
              <a:defRPr sz="2400" b="1">
                <a:solidFill>
                  <a:schemeClr val="tx1"/>
                </a:solidFill>
              </a:defRPr>
            </a:lvl1pPr>
            <a:lvl2pPr marL="0" indent="0" algn="ctr">
              <a:spcBef>
                <a:spcPts val="0"/>
              </a:spcBef>
              <a:buFont typeface="Arial" panose="020B0604020202020204" pitchFamily="34" charset="0"/>
              <a:buNone/>
              <a:defRPr sz="4800"/>
            </a:lvl2pPr>
            <a:lvl3pPr marL="0" indent="0" algn="ctr">
              <a:spcBef>
                <a:spcPts val="0"/>
              </a:spcBef>
              <a:buFont typeface="Arial" panose="020B0604020202020204" pitchFamily="34" charset="0"/>
              <a:buNone/>
              <a:defRPr sz="4267"/>
            </a:lvl3pPr>
            <a:lvl4pPr marL="0" indent="0" algn="ctr">
              <a:spcBef>
                <a:spcPts val="0"/>
              </a:spcBef>
              <a:buNone/>
              <a:defRPr sz="3733"/>
            </a:lvl4pPr>
            <a:lvl5pPr marL="3048" indent="0" algn="ctr">
              <a:spcBef>
                <a:spcPts val="0"/>
              </a:spcBef>
              <a:buClr>
                <a:schemeClr val="bg1">
                  <a:lumMod val="65000"/>
                </a:schemeClr>
              </a:buClr>
              <a:buNone/>
              <a:defRPr sz="2400" b="1">
                <a:solidFill>
                  <a:schemeClr val="tx1">
                    <a:lumMod val="50000"/>
                    <a:lumOff val="50000"/>
                  </a:schemeClr>
                </a:solidFill>
              </a:defRPr>
            </a:lvl5pPr>
          </a:lstStyle>
          <a:p>
            <a:pPr lvl="0"/>
            <a:r>
              <a:rPr lang="en-US"/>
              <a:t>Click To Edit Template Text Styles</a:t>
            </a:r>
          </a:p>
        </p:txBody>
      </p:sp>
    </p:spTree>
    <p:extLst>
      <p:ext uri="{BB962C8B-B14F-4D97-AF65-F5344CB8AC3E}">
        <p14:creationId xmlns:p14="http://schemas.microsoft.com/office/powerpoint/2010/main" val="2788969230"/>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88">
          <p15:clr>
            <a:srgbClr val="FBAE40"/>
          </p15:clr>
        </p15:guide>
        <p15:guide id="2" orient="horz" pos="144">
          <p15:clr>
            <a:srgbClr val="FBAE40"/>
          </p15:clr>
        </p15:guide>
        <p15:guide id="3" orient="horz" pos="4032">
          <p15:clr>
            <a:srgbClr val="FBAE40"/>
          </p15:clr>
        </p15:guide>
        <p15:guide id="4" pos="144">
          <p15:clr>
            <a:srgbClr val="FBAE40"/>
          </p15:clr>
        </p15:guide>
        <p15:guide id="5" pos="288">
          <p15:clr>
            <a:srgbClr val="FBAE40"/>
          </p15:clr>
        </p15:guide>
        <p15:guide id="6" pos="7392">
          <p15:clr>
            <a:srgbClr val="FBAE40"/>
          </p15:clr>
        </p15:guide>
        <p15:guide id="7" pos="753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Blank Slide 2">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9F8D033E-882F-4905-8721-38F845341B81}"/>
              </a:ext>
            </a:extLst>
          </p:cNvPr>
          <p:cNvSpPr>
            <a:spLocks noGrp="1"/>
          </p:cNvSpPr>
          <p:nvPr>
            <p:ph type="sldNum" sz="quarter" idx="11"/>
          </p:nvPr>
        </p:nvSpPr>
        <p:spPr/>
        <p:txBody>
          <a:bodyPr/>
          <a:lstStyle/>
          <a:p>
            <a:fld id="{C24CE0DD-0081-7A4A-817B-7ACC0C2B4AAB}" type="slidenum">
              <a:rPr lang="en-US" smtClean="0"/>
              <a:pPr/>
              <a:t>‹#›</a:t>
            </a:fld>
            <a:endParaRPr lang="en-US" dirty="0"/>
          </a:p>
        </p:txBody>
      </p:sp>
    </p:spTree>
    <p:extLst>
      <p:ext uri="{BB962C8B-B14F-4D97-AF65-F5344CB8AC3E}">
        <p14:creationId xmlns:p14="http://schemas.microsoft.com/office/powerpoint/2010/main" val="2957524995"/>
      </p:ext>
    </p:extLst>
  </p:cSld>
  <p:clrMapOvr>
    <a:masterClrMapping/>
  </p:clrMapOvr>
  <p:extLst>
    <p:ext uri="{DCECCB84-F9BA-43D5-87BE-67443E8EF086}">
      <p15:sldGuideLst xmlns:p15="http://schemas.microsoft.com/office/powerpoint/2012/main">
        <p15:guide id="1" pos="144">
          <p15:clr>
            <a:srgbClr val="FBAE40"/>
          </p15:clr>
        </p15:guide>
        <p15:guide id="2" pos="288">
          <p15:clr>
            <a:srgbClr val="FBAE40"/>
          </p15:clr>
        </p15:guide>
        <p15:guide id="3" pos="7392">
          <p15:clr>
            <a:srgbClr val="FBAE40"/>
          </p15:clr>
        </p15:guide>
        <p15:guide id="4" pos="7536">
          <p15:clr>
            <a:srgbClr val="FBAE40"/>
          </p15:clr>
        </p15:guide>
        <p15:guide id="5" orient="horz" pos="144">
          <p15:clr>
            <a:srgbClr val="FBAE40"/>
          </p15:clr>
        </p15:guide>
        <p15:guide id="6" orient="horz" pos="288">
          <p15:clr>
            <a:srgbClr val="FBAE40"/>
          </p15:clr>
        </p15:guide>
        <p15:guide id="7" orient="horz" pos="4032">
          <p15:clr>
            <a:srgbClr val="FBAE40"/>
          </p15:clr>
        </p15:guide>
      </p15:sldGuideLst>
    </p:ext>
  </p:extLst>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0FDF9DC-5703-4178-B33C-1F784C8F6E74}"/>
              </a:ext>
            </a:extLst>
          </p:cNvPr>
          <p:cNvSpPr>
            <a:spLocks noGrp="1"/>
          </p:cNvSpPr>
          <p:nvPr>
            <p:ph type="title"/>
          </p:nvPr>
        </p:nvSpPr>
        <p:spPr>
          <a:xfrm>
            <a:off x="457200" y="457200"/>
            <a:ext cx="11277600" cy="1243417"/>
          </a:xfrm>
          <a:prstGeom prst="rect">
            <a:avLst/>
          </a:prstGeom>
        </p:spPr>
        <p:txBody>
          <a:bodyPr vert="horz" wrap="square" lIns="0" tIns="45720" rIns="0" bIns="45720" rtlCol="0" anchor="ctr">
            <a:spAutoFit/>
          </a:bodyPr>
          <a:lstStyle/>
          <a:p>
            <a:r>
              <a:rPr lang="en-US" dirty="0"/>
              <a:t>Click to edit </a:t>
            </a:r>
            <a:br>
              <a:rPr lang="en-US" dirty="0"/>
            </a:br>
            <a:r>
              <a:rPr lang="en-US" dirty="0"/>
              <a:t>Master title style</a:t>
            </a:r>
          </a:p>
        </p:txBody>
      </p:sp>
      <p:sp>
        <p:nvSpPr>
          <p:cNvPr id="3" name="Text Placeholder 2">
            <a:extLst>
              <a:ext uri="{FF2B5EF4-FFF2-40B4-BE49-F238E27FC236}">
                <a16:creationId xmlns:a16="http://schemas.microsoft.com/office/drawing/2014/main" id="{543F9B61-FE06-4AD3-BFD0-849AD957C074}"/>
              </a:ext>
            </a:extLst>
          </p:cNvPr>
          <p:cNvSpPr>
            <a:spLocks noGrp="1"/>
          </p:cNvSpPr>
          <p:nvPr>
            <p:ph type="body" idx="1"/>
          </p:nvPr>
        </p:nvSpPr>
        <p:spPr>
          <a:xfrm>
            <a:off x="458724" y="1964077"/>
            <a:ext cx="11274552" cy="4315845"/>
          </a:xfrm>
          <a:prstGeom prst="rect">
            <a:avLst/>
          </a:prstGeom>
        </p:spPr>
        <p:txBody>
          <a:bodyPr vert="horz" lIns="0" tIns="45720" rIns="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Slide Number Placeholder 61">
            <a:extLst>
              <a:ext uri="{FF2B5EF4-FFF2-40B4-BE49-F238E27FC236}">
                <a16:creationId xmlns:a16="http://schemas.microsoft.com/office/drawing/2014/main" id="{76C2FCC9-2F09-4721-9A6D-A8D770C763C7}"/>
              </a:ext>
            </a:extLst>
          </p:cNvPr>
          <p:cNvSpPr>
            <a:spLocks noGrp="1"/>
          </p:cNvSpPr>
          <p:nvPr>
            <p:ph type="sldNum" sz="quarter" idx="4"/>
          </p:nvPr>
        </p:nvSpPr>
        <p:spPr>
          <a:xfrm>
            <a:off x="457200" y="6464300"/>
            <a:ext cx="296359" cy="228600"/>
          </a:xfrm>
          <a:prstGeom prst="rect">
            <a:avLst/>
          </a:prstGeom>
          <a:noFill/>
        </p:spPr>
        <p:txBody>
          <a:bodyPr vert="horz" wrap="none" lIns="91440" tIns="45720" rIns="91440" bIns="45720" rtlCol="0" anchor="ctr" anchorCtr="0">
            <a:noAutofit/>
          </a:bodyPr>
          <a:lstStyle>
            <a:lvl1pPr algn="r">
              <a:defRPr sz="1200" b="1" i="0">
                <a:solidFill>
                  <a:schemeClr val="bg2"/>
                </a:solidFill>
              </a:defRPr>
            </a:lvl1pPr>
          </a:lstStyle>
          <a:p>
            <a:fld id="{C24CE0DD-0081-7A4A-817B-7ACC0C2B4AAB}" type="slidenum">
              <a:rPr lang="en-US" smtClean="0"/>
              <a:pPr/>
              <a:t>‹#›</a:t>
            </a:fld>
            <a:endParaRPr lang="en-US" dirty="0"/>
          </a:p>
        </p:txBody>
      </p:sp>
      <p:sp>
        <p:nvSpPr>
          <p:cNvPr id="17" name="Slide Number Placeholder 5">
            <a:extLst>
              <a:ext uri="{FF2B5EF4-FFF2-40B4-BE49-F238E27FC236}">
                <a16:creationId xmlns:a16="http://schemas.microsoft.com/office/drawing/2014/main" id="{5EE6105E-4C9A-4B95-89E5-B4D8F1DCB443}"/>
              </a:ext>
            </a:extLst>
          </p:cNvPr>
          <p:cNvSpPr txBox="1">
            <a:spLocks/>
          </p:cNvSpPr>
          <p:nvPr/>
        </p:nvSpPr>
        <p:spPr>
          <a:xfrm>
            <a:off x="764280" y="6477456"/>
            <a:ext cx="6582701" cy="215444"/>
          </a:xfrm>
          <a:prstGeom prst="rect">
            <a:avLst/>
          </a:prstGeom>
          <a:noFill/>
        </p:spPr>
        <p:txBody>
          <a:bodyPr vert="horz" wrap="square" lIns="91440" tIns="45720" rIns="91440" bIns="45720" rtlCol="0" anchor="ctr" anchorCtr="0">
            <a:spAutoFit/>
          </a:bodyPr>
          <a:lstStyle>
            <a:defPPr>
              <a:defRPr lang="en-US"/>
            </a:defPPr>
            <a:lvl1pPr marL="0" algn="r" defTabSz="914400" rtl="0" eaLnBrk="1" latinLnBrk="0" hangingPunct="1">
              <a:defRPr sz="800" b="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800" spc="50" baseline="0" dirty="0">
                <a:solidFill>
                  <a:schemeClr val="tx1"/>
                </a:solidFill>
              </a:rPr>
              <a:t>Presentation to the ULTS Administrative Committee</a:t>
            </a:r>
          </a:p>
        </p:txBody>
      </p:sp>
      <p:grpSp>
        <p:nvGrpSpPr>
          <p:cNvPr id="26" name="Group 25">
            <a:extLst>
              <a:ext uri="{FF2B5EF4-FFF2-40B4-BE49-F238E27FC236}">
                <a16:creationId xmlns:a16="http://schemas.microsoft.com/office/drawing/2014/main" id="{C575405C-B2DF-4F58-9801-02AE2578731C}"/>
              </a:ext>
            </a:extLst>
          </p:cNvPr>
          <p:cNvGrpSpPr>
            <a:grpSpLocks noChangeAspect="1"/>
          </p:cNvGrpSpPr>
          <p:nvPr/>
        </p:nvGrpSpPr>
        <p:grpSpPr>
          <a:xfrm>
            <a:off x="10683863" y="6539890"/>
            <a:ext cx="1066177" cy="135154"/>
            <a:chOff x="2931072" y="-829430"/>
            <a:chExt cx="6003607" cy="761048"/>
          </a:xfrm>
        </p:grpSpPr>
        <p:sp>
          <p:nvSpPr>
            <p:cNvPr id="27" name="Freeform: Shape 26">
              <a:extLst>
                <a:ext uri="{FF2B5EF4-FFF2-40B4-BE49-F238E27FC236}">
                  <a16:creationId xmlns:a16="http://schemas.microsoft.com/office/drawing/2014/main" id="{6D2A2581-A149-4D6E-B65C-0B123B2B9D79}"/>
                </a:ext>
              </a:extLst>
            </p:cNvPr>
            <p:cNvSpPr/>
            <p:nvPr/>
          </p:nvSpPr>
          <p:spPr>
            <a:xfrm>
              <a:off x="8294599" y="-826572"/>
              <a:ext cx="640080" cy="758190"/>
            </a:xfrm>
            <a:custGeom>
              <a:avLst/>
              <a:gdLst>
                <a:gd name="connsiteX0" fmla="*/ 100965 w 640080"/>
                <a:gd name="connsiteY0" fmla="*/ 493395 h 758190"/>
                <a:gd name="connsiteX1" fmla="*/ 318135 w 640080"/>
                <a:gd name="connsiteY1" fmla="*/ 597218 h 758190"/>
                <a:gd name="connsiteX2" fmla="*/ 455295 w 640080"/>
                <a:gd name="connsiteY2" fmla="*/ 531495 h 758190"/>
                <a:gd name="connsiteX3" fmla="*/ 312420 w 640080"/>
                <a:gd name="connsiteY3" fmla="*/ 452438 h 758190"/>
                <a:gd name="connsiteX4" fmla="*/ 44768 w 640080"/>
                <a:gd name="connsiteY4" fmla="*/ 224790 h 758190"/>
                <a:gd name="connsiteX5" fmla="*/ 355283 w 640080"/>
                <a:gd name="connsiteY5" fmla="*/ 0 h 758190"/>
                <a:gd name="connsiteX6" fmla="*/ 625793 w 640080"/>
                <a:gd name="connsiteY6" fmla="*/ 88583 h 758190"/>
                <a:gd name="connsiteX7" fmla="*/ 534353 w 640080"/>
                <a:gd name="connsiteY7" fmla="*/ 221932 h 758190"/>
                <a:gd name="connsiteX8" fmla="*/ 355283 w 640080"/>
                <a:gd name="connsiteY8" fmla="*/ 160020 h 758190"/>
                <a:gd name="connsiteX9" fmla="*/ 224790 w 640080"/>
                <a:gd name="connsiteY9" fmla="*/ 228600 h 758190"/>
                <a:gd name="connsiteX10" fmla="*/ 395288 w 640080"/>
                <a:gd name="connsiteY10" fmla="*/ 309563 h 758190"/>
                <a:gd name="connsiteX11" fmla="*/ 640080 w 640080"/>
                <a:gd name="connsiteY11" fmla="*/ 536257 h 758190"/>
                <a:gd name="connsiteX12" fmla="*/ 325755 w 640080"/>
                <a:gd name="connsiteY12" fmla="*/ 758190 h 758190"/>
                <a:gd name="connsiteX13" fmla="*/ 0 w 640080"/>
                <a:gd name="connsiteY13" fmla="*/ 627697 h 758190"/>
                <a:gd name="connsiteX14" fmla="*/ 100965 w 640080"/>
                <a:gd name="connsiteY14" fmla="*/ 493395 h 7581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640080" h="758190">
                  <a:moveTo>
                    <a:pt x="100965" y="493395"/>
                  </a:moveTo>
                  <a:cubicBezTo>
                    <a:pt x="100965" y="493395"/>
                    <a:pt x="197168" y="597218"/>
                    <a:pt x="318135" y="597218"/>
                  </a:cubicBezTo>
                  <a:cubicBezTo>
                    <a:pt x="392430" y="597218"/>
                    <a:pt x="455295" y="576263"/>
                    <a:pt x="455295" y="531495"/>
                  </a:cubicBezTo>
                  <a:cubicBezTo>
                    <a:pt x="455295" y="484822"/>
                    <a:pt x="421958" y="475297"/>
                    <a:pt x="312420" y="452438"/>
                  </a:cubicBezTo>
                  <a:cubicBezTo>
                    <a:pt x="169545" y="421957"/>
                    <a:pt x="44768" y="360997"/>
                    <a:pt x="44768" y="224790"/>
                  </a:cubicBezTo>
                  <a:cubicBezTo>
                    <a:pt x="44768" y="112395"/>
                    <a:pt x="157163" y="0"/>
                    <a:pt x="355283" y="0"/>
                  </a:cubicBezTo>
                  <a:cubicBezTo>
                    <a:pt x="518160" y="0"/>
                    <a:pt x="625793" y="88583"/>
                    <a:pt x="625793" y="88583"/>
                  </a:cubicBezTo>
                  <a:lnTo>
                    <a:pt x="534353" y="221932"/>
                  </a:lnTo>
                  <a:cubicBezTo>
                    <a:pt x="534353" y="221932"/>
                    <a:pt x="452438" y="160020"/>
                    <a:pt x="355283" y="160020"/>
                  </a:cubicBezTo>
                  <a:cubicBezTo>
                    <a:pt x="286703" y="160020"/>
                    <a:pt x="224790" y="183832"/>
                    <a:pt x="224790" y="228600"/>
                  </a:cubicBezTo>
                  <a:cubicBezTo>
                    <a:pt x="224790" y="272415"/>
                    <a:pt x="273368" y="282893"/>
                    <a:pt x="395288" y="309563"/>
                  </a:cubicBezTo>
                  <a:cubicBezTo>
                    <a:pt x="538163" y="340043"/>
                    <a:pt x="640080" y="386715"/>
                    <a:pt x="640080" y="536257"/>
                  </a:cubicBezTo>
                  <a:cubicBezTo>
                    <a:pt x="640080" y="659130"/>
                    <a:pt x="509588" y="758190"/>
                    <a:pt x="325755" y="758190"/>
                  </a:cubicBezTo>
                  <a:cubicBezTo>
                    <a:pt x="114300" y="758190"/>
                    <a:pt x="0" y="627697"/>
                    <a:pt x="0" y="627697"/>
                  </a:cubicBezTo>
                  <a:lnTo>
                    <a:pt x="100965" y="493395"/>
                  </a:lnTo>
                  <a:close/>
                </a:path>
              </a:pathLst>
            </a:custGeom>
            <a:solidFill>
              <a:schemeClr val="bg2"/>
            </a:solidFill>
            <a:ln w="9525" cap="flat">
              <a:noFill/>
              <a:prstDash val="solid"/>
              <a:miter/>
            </a:ln>
          </p:spPr>
          <p:txBody>
            <a:bodyPr rtlCol="0" anchor="ctr"/>
            <a:lstStyle/>
            <a:p>
              <a:endParaRPr lang="en-US" dirty="0"/>
            </a:p>
          </p:txBody>
        </p:sp>
        <p:sp>
          <p:nvSpPr>
            <p:cNvPr id="28" name="Freeform: Shape 27">
              <a:extLst>
                <a:ext uri="{FF2B5EF4-FFF2-40B4-BE49-F238E27FC236}">
                  <a16:creationId xmlns:a16="http://schemas.microsoft.com/office/drawing/2014/main" id="{6DC8D56B-3D68-4FE3-9F03-89ACA7EDF220}"/>
                </a:ext>
              </a:extLst>
            </p:cNvPr>
            <p:cNvSpPr/>
            <p:nvPr/>
          </p:nvSpPr>
          <p:spPr>
            <a:xfrm>
              <a:off x="7506882" y="-809427"/>
              <a:ext cx="649604" cy="737235"/>
            </a:xfrm>
            <a:custGeom>
              <a:avLst/>
              <a:gdLst>
                <a:gd name="connsiteX0" fmla="*/ 0 w 649604"/>
                <a:gd name="connsiteY0" fmla="*/ 465773 h 737235"/>
                <a:gd name="connsiteX1" fmla="*/ 0 w 649604"/>
                <a:gd name="connsiteY1" fmla="*/ 0 h 737235"/>
                <a:gd name="connsiteX2" fmla="*/ 181927 w 649604"/>
                <a:gd name="connsiteY2" fmla="*/ 0 h 737235"/>
                <a:gd name="connsiteX3" fmla="*/ 181927 w 649604"/>
                <a:gd name="connsiteY3" fmla="*/ 415290 h 737235"/>
                <a:gd name="connsiteX4" fmla="*/ 324802 w 649604"/>
                <a:gd name="connsiteY4" fmla="*/ 566737 h 737235"/>
                <a:gd name="connsiteX5" fmla="*/ 467677 w 649604"/>
                <a:gd name="connsiteY5" fmla="*/ 501015 h 737235"/>
                <a:gd name="connsiteX6" fmla="*/ 467677 w 649604"/>
                <a:gd name="connsiteY6" fmla="*/ 0 h 737235"/>
                <a:gd name="connsiteX7" fmla="*/ 649605 w 649604"/>
                <a:gd name="connsiteY7" fmla="*/ 0 h 737235"/>
                <a:gd name="connsiteX8" fmla="*/ 649605 w 649604"/>
                <a:gd name="connsiteY8" fmla="*/ 721043 h 737235"/>
                <a:gd name="connsiteX9" fmla="*/ 467677 w 649604"/>
                <a:gd name="connsiteY9" fmla="*/ 721043 h 737235"/>
                <a:gd name="connsiteX10" fmla="*/ 467677 w 649604"/>
                <a:gd name="connsiteY10" fmla="*/ 614362 h 737235"/>
                <a:gd name="connsiteX11" fmla="*/ 264795 w 649604"/>
                <a:gd name="connsiteY11" fmla="*/ 737235 h 737235"/>
                <a:gd name="connsiteX12" fmla="*/ 0 w 649604"/>
                <a:gd name="connsiteY12" fmla="*/ 465773 h 737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49604" h="737235">
                  <a:moveTo>
                    <a:pt x="0" y="465773"/>
                  </a:moveTo>
                  <a:lnTo>
                    <a:pt x="0" y="0"/>
                  </a:lnTo>
                  <a:lnTo>
                    <a:pt x="181927" y="0"/>
                  </a:lnTo>
                  <a:lnTo>
                    <a:pt x="181927" y="415290"/>
                  </a:lnTo>
                  <a:cubicBezTo>
                    <a:pt x="181927" y="521017"/>
                    <a:pt x="232410" y="566737"/>
                    <a:pt x="324802" y="566737"/>
                  </a:cubicBezTo>
                  <a:cubicBezTo>
                    <a:pt x="419100" y="566737"/>
                    <a:pt x="467677" y="501015"/>
                    <a:pt x="467677" y="501015"/>
                  </a:cubicBezTo>
                  <a:lnTo>
                    <a:pt x="467677" y="0"/>
                  </a:lnTo>
                  <a:lnTo>
                    <a:pt x="649605" y="0"/>
                  </a:lnTo>
                  <a:lnTo>
                    <a:pt x="649605" y="721043"/>
                  </a:lnTo>
                  <a:lnTo>
                    <a:pt x="467677" y="721043"/>
                  </a:lnTo>
                  <a:lnTo>
                    <a:pt x="467677" y="614362"/>
                  </a:lnTo>
                  <a:cubicBezTo>
                    <a:pt x="467677" y="614362"/>
                    <a:pt x="411480" y="737235"/>
                    <a:pt x="264795" y="737235"/>
                  </a:cubicBezTo>
                  <a:cubicBezTo>
                    <a:pt x="125730" y="737235"/>
                    <a:pt x="0" y="638175"/>
                    <a:pt x="0" y="465773"/>
                  </a:cubicBezTo>
                  <a:close/>
                </a:path>
              </a:pathLst>
            </a:custGeom>
            <a:solidFill>
              <a:schemeClr val="bg2"/>
            </a:solidFill>
            <a:ln w="9525" cap="flat">
              <a:noFill/>
              <a:prstDash val="solid"/>
              <a:miter/>
            </a:ln>
          </p:spPr>
          <p:txBody>
            <a:bodyPr rtlCol="0" anchor="ctr"/>
            <a:lstStyle/>
            <a:p>
              <a:endParaRPr lang="en-US" dirty="0"/>
            </a:p>
          </p:txBody>
        </p:sp>
        <p:sp>
          <p:nvSpPr>
            <p:cNvPr id="29" name="Freeform: Shape 28">
              <a:extLst>
                <a:ext uri="{FF2B5EF4-FFF2-40B4-BE49-F238E27FC236}">
                  <a16:creationId xmlns:a16="http://schemas.microsoft.com/office/drawing/2014/main" id="{D45015DA-2801-4267-853F-30DDB91F5BD8}"/>
                </a:ext>
              </a:extLst>
            </p:cNvPr>
            <p:cNvSpPr/>
            <p:nvPr/>
          </p:nvSpPr>
          <p:spPr>
            <a:xfrm>
              <a:off x="6234341" y="-829430"/>
              <a:ext cx="1089660" cy="740092"/>
            </a:xfrm>
            <a:custGeom>
              <a:avLst/>
              <a:gdLst>
                <a:gd name="connsiteX0" fmla="*/ 1089660 w 1089660"/>
                <a:gd name="connsiteY0" fmla="*/ 276225 h 740092"/>
                <a:gd name="connsiteX1" fmla="*/ 1089660 w 1089660"/>
                <a:gd name="connsiteY1" fmla="*/ 740093 h 740092"/>
                <a:gd name="connsiteX2" fmla="*/ 906780 w 1089660"/>
                <a:gd name="connsiteY2" fmla="*/ 740093 h 740092"/>
                <a:gd name="connsiteX3" fmla="*/ 906780 w 1089660"/>
                <a:gd name="connsiteY3" fmla="*/ 323850 h 740092"/>
                <a:gd name="connsiteX4" fmla="*/ 777240 w 1089660"/>
                <a:gd name="connsiteY4" fmla="*/ 171450 h 740092"/>
                <a:gd name="connsiteX5" fmla="*/ 636270 w 1089660"/>
                <a:gd name="connsiteY5" fmla="*/ 226695 h 740092"/>
                <a:gd name="connsiteX6" fmla="*/ 636270 w 1089660"/>
                <a:gd name="connsiteY6" fmla="*/ 740093 h 740092"/>
                <a:gd name="connsiteX7" fmla="*/ 453390 w 1089660"/>
                <a:gd name="connsiteY7" fmla="*/ 740093 h 740092"/>
                <a:gd name="connsiteX8" fmla="*/ 453390 w 1089660"/>
                <a:gd name="connsiteY8" fmla="*/ 323850 h 740092"/>
                <a:gd name="connsiteX9" fmla="*/ 323850 w 1089660"/>
                <a:gd name="connsiteY9" fmla="*/ 171450 h 740092"/>
                <a:gd name="connsiteX10" fmla="*/ 182880 w 1089660"/>
                <a:gd name="connsiteY10" fmla="*/ 226695 h 740092"/>
                <a:gd name="connsiteX11" fmla="*/ 182880 w 1089660"/>
                <a:gd name="connsiteY11" fmla="*/ 740093 h 740092"/>
                <a:gd name="connsiteX12" fmla="*/ 0 w 1089660"/>
                <a:gd name="connsiteY12" fmla="*/ 740093 h 740092"/>
                <a:gd name="connsiteX13" fmla="*/ 0 w 1089660"/>
                <a:gd name="connsiteY13" fmla="*/ 19050 h 740092"/>
                <a:gd name="connsiteX14" fmla="*/ 182880 w 1089660"/>
                <a:gd name="connsiteY14" fmla="*/ 19050 h 740092"/>
                <a:gd name="connsiteX15" fmla="*/ 182880 w 1089660"/>
                <a:gd name="connsiteY15" fmla="*/ 123825 h 740092"/>
                <a:gd name="connsiteX16" fmla="*/ 382905 w 1089660"/>
                <a:gd name="connsiteY16" fmla="*/ 0 h 740092"/>
                <a:gd name="connsiteX17" fmla="*/ 606743 w 1089660"/>
                <a:gd name="connsiteY17" fmla="*/ 125730 h 740092"/>
                <a:gd name="connsiteX18" fmla="*/ 836295 w 1089660"/>
                <a:gd name="connsiteY18" fmla="*/ 0 h 740092"/>
                <a:gd name="connsiteX19" fmla="*/ 1089660 w 1089660"/>
                <a:gd name="connsiteY19" fmla="*/ 276225 h 7400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089660" h="740092">
                  <a:moveTo>
                    <a:pt x="1089660" y="276225"/>
                  </a:moveTo>
                  <a:lnTo>
                    <a:pt x="1089660" y="740093"/>
                  </a:lnTo>
                  <a:lnTo>
                    <a:pt x="906780" y="740093"/>
                  </a:lnTo>
                  <a:lnTo>
                    <a:pt x="906780" y="323850"/>
                  </a:lnTo>
                  <a:cubicBezTo>
                    <a:pt x="906780" y="224790"/>
                    <a:pt x="868680" y="171450"/>
                    <a:pt x="777240" y="171450"/>
                  </a:cubicBezTo>
                  <a:cubicBezTo>
                    <a:pt x="681038" y="171450"/>
                    <a:pt x="636270" y="226695"/>
                    <a:pt x="636270" y="226695"/>
                  </a:cubicBezTo>
                  <a:lnTo>
                    <a:pt x="636270" y="740093"/>
                  </a:lnTo>
                  <a:lnTo>
                    <a:pt x="453390" y="740093"/>
                  </a:lnTo>
                  <a:lnTo>
                    <a:pt x="453390" y="323850"/>
                  </a:lnTo>
                  <a:cubicBezTo>
                    <a:pt x="453390" y="224790"/>
                    <a:pt x="415290" y="171450"/>
                    <a:pt x="323850" y="171450"/>
                  </a:cubicBezTo>
                  <a:cubicBezTo>
                    <a:pt x="227648" y="171450"/>
                    <a:pt x="182880" y="226695"/>
                    <a:pt x="182880" y="226695"/>
                  </a:cubicBezTo>
                  <a:lnTo>
                    <a:pt x="182880" y="740093"/>
                  </a:lnTo>
                  <a:lnTo>
                    <a:pt x="0" y="740093"/>
                  </a:lnTo>
                  <a:lnTo>
                    <a:pt x="0" y="19050"/>
                  </a:lnTo>
                  <a:lnTo>
                    <a:pt x="182880" y="19050"/>
                  </a:lnTo>
                  <a:lnTo>
                    <a:pt x="182880" y="123825"/>
                  </a:lnTo>
                  <a:cubicBezTo>
                    <a:pt x="182880" y="123825"/>
                    <a:pt x="235268" y="0"/>
                    <a:pt x="382905" y="0"/>
                  </a:cubicBezTo>
                  <a:cubicBezTo>
                    <a:pt x="556260" y="0"/>
                    <a:pt x="606743" y="125730"/>
                    <a:pt x="606743" y="125730"/>
                  </a:cubicBezTo>
                  <a:cubicBezTo>
                    <a:pt x="606743" y="125730"/>
                    <a:pt x="667703" y="0"/>
                    <a:pt x="836295" y="0"/>
                  </a:cubicBezTo>
                  <a:cubicBezTo>
                    <a:pt x="982980" y="1905"/>
                    <a:pt x="1089660" y="102870"/>
                    <a:pt x="1089660" y="276225"/>
                  </a:cubicBezTo>
                  <a:close/>
                </a:path>
              </a:pathLst>
            </a:custGeom>
            <a:solidFill>
              <a:schemeClr val="bg2"/>
            </a:solidFill>
            <a:ln w="9525" cap="flat">
              <a:noFill/>
              <a:prstDash val="solid"/>
              <a:miter/>
            </a:ln>
          </p:spPr>
          <p:txBody>
            <a:bodyPr rtlCol="0" anchor="ctr"/>
            <a:lstStyle/>
            <a:p>
              <a:endParaRPr lang="en-US" dirty="0"/>
            </a:p>
          </p:txBody>
        </p:sp>
        <p:sp>
          <p:nvSpPr>
            <p:cNvPr id="30" name="Freeform: Shape 29">
              <a:extLst>
                <a:ext uri="{FF2B5EF4-FFF2-40B4-BE49-F238E27FC236}">
                  <a16:creationId xmlns:a16="http://schemas.microsoft.com/office/drawing/2014/main" id="{81FEDFE6-6D64-4A15-BC73-D0D3F971885C}"/>
                </a:ext>
              </a:extLst>
            </p:cNvPr>
            <p:cNvSpPr/>
            <p:nvPr/>
          </p:nvSpPr>
          <p:spPr>
            <a:xfrm>
              <a:off x="5841912" y="-809427"/>
              <a:ext cx="182879" cy="721042"/>
            </a:xfrm>
            <a:custGeom>
              <a:avLst/>
              <a:gdLst>
                <a:gd name="connsiteX0" fmla="*/ 0 w 182879"/>
                <a:gd name="connsiteY0" fmla="*/ 0 h 721042"/>
                <a:gd name="connsiteX1" fmla="*/ 182880 w 182879"/>
                <a:gd name="connsiteY1" fmla="*/ 0 h 721042"/>
                <a:gd name="connsiteX2" fmla="*/ 182880 w 182879"/>
                <a:gd name="connsiteY2" fmla="*/ 721043 h 721042"/>
                <a:gd name="connsiteX3" fmla="*/ 0 w 182879"/>
                <a:gd name="connsiteY3" fmla="*/ 721043 h 721042"/>
              </a:gdLst>
              <a:ahLst/>
              <a:cxnLst>
                <a:cxn ang="0">
                  <a:pos x="connsiteX0" y="connsiteY0"/>
                </a:cxn>
                <a:cxn ang="0">
                  <a:pos x="connsiteX1" y="connsiteY1"/>
                </a:cxn>
                <a:cxn ang="0">
                  <a:pos x="connsiteX2" y="connsiteY2"/>
                </a:cxn>
                <a:cxn ang="0">
                  <a:pos x="connsiteX3" y="connsiteY3"/>
                </a:cxn>
              </a:cxnLst>
              <a:rect l="l" t="t" r="r" b="b"/>
              <a:pathLst>
                <a:path w="182879" h="721042">
                  <a:moveTo>
                    <a:pt x="0" y="0"/>
                  </a:moveTo>
                  <a:lnTo>
                    <a:pt x="182880" y="0"/>
                  </a:lnTo>
                  <a:lnTo>
                    <a:pt x="182880" y="721043"/>
                  </a:lnTo>
                  <a:lnTo>
                    <a:pt x="0" y="721043"/>
                  </a:lnTo>
                  <a:close/>
                </a:path>
              </a:pathLst>
            </a:custGeom>
            <a:solidFill>
              <a:schemeClr val="bg2"/>
            </a:solidFill>
            <a:ln w="9525" cap="flat">
              <a:noFill/>
              <a:prstDash val="solid"/>
              <a:miter/>
            </a:ln>
          </p:spPr>
          <p:txBody>
            <a:bodyPr rtlCol="0" anchor="ctr"/>
            <a:lstStyle/>
            <a:p>
              <a:endParaRPr lang="en-US" dirty="0"/>
            </a:p>
          </p:txBody>
        </p:sp>
        <p:sp>
          <p:nvSpPr>
            <p:cNvPr id="31" name="Freeform: Shape 30">
              <a:extLst>
                <a:ext uri="{FF2B5EF4-FFF2-40B4-BE49-F238E27FC236}">
                  <a16:creationId xmlns:a16="http://schemas.microsoft.com/office/drawing/2014/main" id="{8770722C-1442-42DE-9D16-247602FF4D57}"/>
                </a:ext>
              </a:extLst>
            </p:cNvPr>
            <p:cNvSpPr/>
            <p:nvPr/>
          </p:nvSpPr>
          <p:spPr>
            <a:xfrm>
              <a:off x="5406619" y="-365563"/>
              <a:ext cx="306705" cy="276225"/>
            </a:xfrm>
            <a:custGeom>
              <a:avLst/>
              <a:gdLst>
                <a:gd name="connsiteX0" fmla="*/ 106680 w 306705"/>
                <a:gd name="connsiteY0" fmla="*/ 0 h 276225"/>
                <a:gd name="connsiteX1" fmla="*/ 306705 w 306705"/>
                <a:gd name="connsiteY1" fmla="*/ 276225 h 276225"/>
                <a:gd name="connsiteX2" fmla="*/ 93345 w 306705"/>
                <a:gd name="connsiteY2" fmla="*/ 276225 h 276225"/>
                <a:gd name="connsiteX3" fmla="*/ 0 w 306705"/>
                <a:gd name="connsiteY3" fmla="*/ 147638 h 276225"/>
              </a:gdLst>
              <a:ahLst/>
              <a:cxnLst>
                <a:cxn ang="0">
                  <a:pos x="connsiteX0" y="connsiteY0"/>
                </a:cxn>
                <a:cxn ang="0">
                  <a:pos x="connsiteX1" y="connsiteY1"/>
                </a:cxn>
                <a:cxn ang="0">
                  <a:pos x="connsiteX2" y="connsiteY2"/>
                </a:cxn>
                <a:cxn ang="0">
                  <a:pos x="connsiteX3" y="connsiteY3"/>
                </a:cxn>
              </a:cxnLst>
              <a:rect l="l" t="t" r="r" b="b"/>
              <a:pathLst>
                <a:path w="306705" h="276225">
                  <a:moveTo>
                    <a:pt x="106680" y="0"/>
                  </a:moveTo>
                  <a:lnTo>
                    <a:pt x="306705" y="276225"/>
                  </a:lnTo>
                  <a:lnTo>
                    <a:pt x="93345" y="276225"/>
                  </a:lnTo>
                  <a:lnTo>
                    <a:pt x="0" y="147638"/>
                  </a:lnTo>
                  <a:close/>
                </a:path>
              </a:pathLst>
            </a:custGeom>
            <a:solidFill>
              <a:schemeClr val="bg2"/>
            </a:solidFill>
            <a:ln w="9525" cap="flat">
              <a:noFill/>
              <a:prstDash val="solid"/>
              <a:miter/>
            </a:ln>
          </p:spPr>
          <p:txBody>
            <a:bodyPr rtlCol="0" anchor="ctr"/>
            <a:lstStyle/>
            <a:p>
              <a:endParaRPr lang="en-US" dirty="0"/>
            </a:p>
          </p:txBody>
        </p:sp>
        <p:sp>
          <p:nvSpPr>
            <p:cNvPr id="32" name="Freeform: Shape 31">
              <a:extLst>
                <a:ext uri="{FF2B5EF4-FFF2-40B4-BE49-F238E27FC236}">
                  <a16:creationId xmlns:a16="http://schemas.microsoft.com/office/drawing/2014/main" id="{E2CBA79E-CAAC-4523-8747-65718A49628E}"/>
                </a:ext>
              </a:extLst>
            </p:cNvPr>
            <p:cNvSpPr/>
            <p:nvPr/>
          </p:nvSpPr>
          <p:spPr>
            <a:xfrm>
              <a:off x="5407572" y="-809427"/>
              <a:ext cx="305752" cy="275272"/>
            </a:xfrm>
            <a:custGeom>
              <a:avLst/>
              <a:gdLst>
                <a:gd name="connsiteX0" fmla="*/ 105728 w 305752"/>
                <a:gd name="connsiteY0" fmla="*/ 275273 h 275272"/>
                <a:gd name="connsiteX1" fmla="*/ 305753 w 305752"/>
                <a:gd name="connsiteY1" fmla="*/ 0 h 275272"/>
                <a:gd name="connsiteX2" fmla="*/ 93345 w 305752"/>
                <a:gd name="connsiteY2" fmla="*/ 0 h 275272"/>
                <a:gd name="connsiteX3" fmla="*/ 0 w 305752"/>
                <a:gd name="connsiteY3" fmla="*/ 128587 h 275272"/>
              </a:gdLst>
              <a:ahLst/>
              <a:cxnLst>
                <a:cxn ang="0">
                  <a:pos x="connsiteX0" y="connsiteY0"/>
                </a:cxn>
                <a:cxn ang="0">
                  <a:pos x="connsiteX1" y="connsiteY1"/>
                </a:cxn>
                <a:cxn ang="0">
                  <a:pos x="connsiteX2" y="connsiteY2"/>
                </a:cxn>
                <a:cxn ang="0">
                  <a:pos x="connsiteX3" y="connsiteY3"/>
                </a:cxn>
              </a:cxnLst>
              <a:rect l="l" t="t" r="r" b="b"/>
              <a:pathLst>
                <a:path w="305752" h="275272">
                  <a:moveTo>
                    <a:pt x="105728" y="275273"/>
                  </a:moveTo>
                  <a:lnTo>
                    <a:pt x="305753" y="0"/>
                  </a:lnTo>
                  <a:lnTo>
                    <a:pt x="93345" y="0"/>
                  </a:lnTo>
                  <a:lnTo>
                    <a:pt x="0" y="128587"/>
                  </a:lnTo>
                  <a:close/>
                </a:path>
              </a:pathLst>
            </a:custGeom>
            <a:solidFill>
              <a:schemeClr val="bg2"/>
            </a:solidFill>
            <a:ln w="9525" cap="flat">
              <a:noFill/>
              <a:prstDash val="solid"/>
              <a:miter/>
            </a:ln>
          </p:spPr>
          <p:txBody>
            <a:bodyPr rtlCol="0" anchor="ctr"/>
            <a:lstStyle/>
            <a:p>
              <a:endParaRPr lang="en-US" dirty="0"/>
            </a:p>
          </p:txBody>
        </p:sp>
        <p:sp>
          <p:nvSpPr>
            <p:cNvPr id="33" name="Freeform: Shape 32">
              <a:extLst>
                <a:ext uri="{FF2B5EF4-FFF2-40B4-BE49-F238E27FC236}">
                  <a16:creationId xmlns:a16="http://schemas.microsoft.com/office/drawing/2014/main" id="{C80304FC-C366-4BDB-A2C6-4D5741C00D35}"/>
                </a:ext>
              </a:extLst>
            </p:cNvPr>
            <p:cNvSpPr/>
            <p:nvPr/>
          </p:nvSpPr>
          <p:spPr>
            <a:xfrm>
              <a:off x="4977994" y="-809427"/>
              <a:ext cx="474345" cy="720089"/>
            </a:xfrm>
            <a:custGeom>
              <a:avLst/>
              <a:gdLst>
                <a:gd name="connsiteX0" fmla="*/ 213360 w 474345"/>
                <a:gd name="connsiteY0" fmla="*/ 0 h 720089"/>
                <a:gd name="connsiteX1" fmla="*/ 953 w 474345"/>
                <a:gd name="connsiteY1" fmla="*/ 0 h 720089"/>
                <a:gd name="connsiteX2" fmla="*/ 261938 w 474345"/>
                <a:gd name="connsiteY2" fmla="*/ 360045 h 720089"/>
                <a:gd name="connsiteX3" fmla="*/ 0 w 474345"/>
                <a:gd name="connsiteY3" fmla="*/ 720090 h 720089"/>
                <a:gd name="connsiteX4" fmla="*/ 211455 w 474345"/>
                <a:gd name="connsiteY4" fmla="*/ 720090 h 720089"/>
                <a:gd name="connsiteX5" fmla="*/ 368618 w 474345"/>
                <a:gd name="connsiteY5" fmla="*/ 505777 h 720089"/>
                <a:gd name="connsiteX6" fmla="*/ 474345 w 474345"/>
                <a:gd name="connsiteY6" fmla="*/ 360045 h 720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74345" h="720089">
                  <a:moveTo>
                    <a:pt x="213360" y="0"/>
                  </a:moveTo>
                  <a:lnTo>
                    <a:pt x="953" y="0"/>
                  </a:lnTo>
                  <a:lnTo>
                    <a:pt x="261938" y="360045"/>
                  </a:lnTo>
                  <a:lnTo>
                    <a:pt x="0" y="720090"/>
                  </a:lnTo>
                  <a:lnTo>
                    <a:pt x="211455" y="720090"/>
                  </a:lnTo>
                  <a:lnTo>
                    <a:pt x="368618" y="505777"/>
                  </a:lnTo>
                  <a:lnTo>
                    <a:pt x="474345" y="360045"/>
                  </a:lnTo>
                  <a:close/>
                </a:path>
              </a:pathLst>
            </a:custGeom>
            <a:solidFill>
              <a:schemeClr val="bg2"/>
            </a:solidFill>
            <a:ln w="9525" cap="flat">
              <a:noFill/>
              <a:prstDash val="solid"/>
              <a:miter/>
            </a:ln>
          </p:spPr>
          <p:txBody>
            <a:bodyPr rtlCol="0" anchor="ctr"/>
            <a:lstStyle/>
            <a:p>
              <a:endParaRPr lang="en-US" dirty="0"/>
            </a:p>
          </p:txBody>
        </p:sp>
        <p:sp>
          <p:nvSpPr>
            <p:cNvPr id="34" name="Freeform: Shape 33">
              <a:extLst>
                <a:ext uri="{FF2B5EF4-FFF2-40B4-BE49-F238E27FC236}">
                  <a16:creationId xmlns:a16="http://schemas.microsoft.com/office/drawing/2014/main" id="{54FE65FC-513D-4292-B667-A3E8B7158317}"/>
                </a:ext>
              </a:extLst>
            </p:cNvPr>
            <p:cNvSpPr/>
            <p:nvPr/>
          </p:nvSpPr>
          <p:spPr>
            <a:xfrm>
              <a:off x="2931072" y="-828477"/>
              <a:ext cx="1089659" cy="739139"/>
            </a:xfrm>
            <a:custGeom>
              <a:avLst/>
              <a:gdLst>
                <a:gd name="connsiteX0" fmla="*/ 1089660 w 1089659"/>
                <a:gd name="connsiteY0" fmla="*/ 275273 h 739139"/>
                <a:gd name="connsiteX1" fmla="*/ 1089660 w 1089659"/>
                <a:gd name="connsiteY1" fmla="*/ 739140 h 739139"/>
                <a:gd name="connsiteX2" fmla="*/ 906780 w 1089659"/>
                <a:gd name="connsiteY2" fmla="*/ 739140 h 739139"/>
                <a:gd name="connsiteX3" fmla="*/ 906780 w 1089659"/>
                <a:gd name="connsiteY3" fmla="*/ 322898 h 739139"/>
                <a:gd name="connsiteX4" fmla="*/ 777240 w 1089659"/>
                <a:gd name="connsiteY4" fmla="*/ 170498 h 739139"/>
                <a:gd name="connsiteX5" fmla="*/ 636270 w 1089659"/>
                <a:gd name="connsiteY5" fmla="*/ 224790 h 739139"/>
                <a:gd name="connsiteX6" fmla="*/ 636270 w 1089659"/>
                <a:gd name="connsiteY6" fmla="*/ 739140 h 739139"/>
                <a:gd name="connsiteX7" fmla="*/ 453390 w 1089659"/>
                <a:gd name="connsiteY7" fmla="*/ 739140 h 739139"/>
                <a:gd name="connsiteX8" fmla="*/ 453390 w 1089659"/>
                <a:gd name="connsiteY8" fmla="*/ 322898 h 739139"/>
                <a:gd name="connsiteX9" fmla="*/ 323850 w 1089659"/>
                <a:gd name="connsiteY9" fmla="*/ 170498 h 739139"/>
                <a:gd name="connsiteX10" fmla="*/ 182880 w 1089659"/>
                <a:gd name="connsiteY10" fmla="*/ 225742 h 739139"/>
                <a:gd name="connsiteX11" fmla="*/ 182880 w 1089659"/>
                <a:gd name="connsiteY11" fmla="*/ 739140 h 739139"/>
                <a:gd name="connsiteX12" fmla="*/ 0 w 1089659"/>
                <a:gd name="connsiteY12" fmla="*/ 739140 h 739139"/>
                <a:gd name="connsiteX13" fmla="*/ 0 w 1089659"/>
                <a:gd name="connsiteY13" fmla="*/ 18097 h 739139"/>
                <a:gd name="connsiteX14" fmla="*/ 182880 w 1089659"/>
                <a:gd name="connsiteY14" fmla="*/ 18097 h 739139"/>
                <a:gd name="connsiteX15" fmla="*/ 182880 w 1089659"/>
                <a:gd name="connsiteY15" fmla="*/ 122872 h 739139"/>
                <a:gd name="connsiteX16" fmla="*/ 383858 w 1089659"/>
                <a:gd name="connsiteY16" fmla="*/ 0 h 739139"/>
                <a:gd name="connsiteX17" fmla="*/ 607695 w 1089659"/>
                <a:gd name="connsiteY17" fmla="*/ 125730 h 739139"/>
                <a:gd name="connsiteX18" fmla="*/ 837247 w 1089659"/>
                <a:gd name="connsiteY18" fmla="*/ 0 h 739139"/>
                <a:gd name="connsiteX19" fmla="*/ 1089660 w 1089659"/>
                <a:gd name="connsiteY19" fmla="*/ 275273 h 7391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089659" h="739139">
                  <a:moveTo>
                    <a:pt x="1089660" y="275273"/>
                  </a:moveTo>
                  <a:lnTo>
                    <a:pt x="1089660" y="739140"/>
                  </a:lnTo>
                  <a:lnTo>
                    <a:pt x="906780" y="739140"/>
                  </a:lnTo>
                  <a:lnTo>
                    <a:pt x="906780" y="322898"/>
                  </a:lnTo>
                  <a:cubicBezTo>
                    <a:pt x="906780" y="223837"/>
                    <a:pt x="868680" y="170498"/>
                    <a:pt x="777240" y="170498"/>
                  </a:cubicBezTo>
                  <a:cubicBezTo>
                    <a:pt x="681038" y="170498"/>
                    <a:pt x="636270" y="224790"/>
                    <a:pt x="636270" y="224790"/>
                  </a:cubicBezTo>
                  <a:lnTo>
                    <a:pt x="636270" y="739140"/>
                  </a:lnTo>
                  <a:lnTo>
                    <a:pt x="453390" y="739140"/>
                  </a:lnTo>
                  <a:lnTo>
                    <a:pt x="453390" y="322898"/>
                  </a:lnTo>
                  <a:cubicBezTo>
                    <a:pt x="453390" y="223837"/>
                    <a:pt x="415290" y="170498"/>
                    <a:pt x="323850" y="170498"/>
                  </a:cubicBezTo>
                  <a:cubicBezTo>
                    <a:pt x="227647" y="170498"/>
                    <a:pt x="182880" y="225742"/>
                    <a:pt x="182880" y="225742"/>
                  </a:cubicBezTo>
                  <a:lnTo>
                    <a:pt x="182880" y="739140"/>
                  </a:lnTo>
                  <a:lnTo>
                    <a:pt x="0" y="739140"/>
                  </a:lnTo>
                  <a:lnTo>
                    <a:pt x="0" y="18097"/>
                  </a:lnTo>
                  <a:lnTo>
                    <a:pt x="182880" y="18097"/>
                  </a:lnTo>
                  <a:lnTo>
                    <a:pt x="182880" y="122872"/>
                  </a:lnTo>
                  <a:cubicBezTo>
                    <a:pt x="182880" y="122872"/>
                    <a:pt x="236220" y="0"/>
                    <a:pt x="383858" y="0"/>
                  </a:cubicBezTo>
                  <a:cubicBezTo>
                    <a:pt x="557213" y="0"/>
                    <a:pt x="607695" y="125730"/>
                    <a:pt x="607695" y="125730"/>
                  </a:cubicBezTo>
                  <a:cubicBezTo>
                    <a:pt x="607695" y="125730"/>
                    <a:pt x="668655" y="0"/>
                    <a:pt x="837247" y="0"/>
                  </a:cubicBezTo>
                  <a:cubicBezTo>
                    <a:pt x="982980" y="952"/>
                    <a:pt x="1089660" y="101917"/>
                    <a:pt x="1089660" y="275273"/>
                  </a:cubicBezTo>
                  <a:close/>
                </a:path>
              </a:pathLst>
            </a:custGeom>
            <a:solidFill>
              <a:schemeClr val="bg2"/>
            </a:solidFill>
            <a:ln w="9525" cap="flat">
              <a:noFill/>
              <a:prstDash val="solid"/>
              <a:miter/>
            </a:ln>
          </p:spPr>
          <p:txBody>
            <a:bodyPr rtlCol="0" anchor="ctr"/>
            <a:lstStyle/>
            <a:p>
              <a:endParaRPr lang="en-US" dirty="0"/>
            </a:p>
          </p:txBody>
        </p:sp>
        <p:sp>
          <p:nvSpPr>
            <p:cNvPr id="35" name="Freeform: Shape 34">
              <a:extLst>
                <a:ext uri="{FF2B5EF4-FFF2-40B4-BE49-F238E27FC236}">
                  <a16:creationId xmlns:a16="http://schemas.microsoft.com/office/drawing/2014/main" id="{1852962B-BF8B-4F79-9667-AEA13077FD18}"/>
                </a:ext>
              </a:extLst>
            </p:cNvPr>
            <p:cNvSpPr/>
            <p:nvPr/>
          </p:nvSpPr>
          <p:spPr>
            <a:xfrm>
              <a:off x="4159797" y="-827525"/>
              <a:ext cx="692467" cy="756284"/>
            </a:xfrm>
            <a:custGeom>
              <a:avLst/>
              <a:gdLst>
                <a:gd name="connsiteX0" fmla="*/ 509588 w 692467"/>
                <a:gd name="connsiteY0" fmla="*/ 738188 h 756284"/>
                <a:gd name="connsiteX1" fmla="*/ 509588 w 692467"/>
                <a:gd name="connsiteY1" fmla="*/ 640080 h 756284"/>
                <a:gd name="connsiteX2" fmla="*/ 314325 w 692467"/>
                <a:gd name="connsiteY2" fmla="*/ 756285 h 756284"/>
                <a:gd name="connsiteX3" fmla="*/ 0 w 692467"/>
                <a:gd name="connsiteY3" fmla="*/ 378143 h 756284"/>
                <a:gd name="connsiteX4" fmla="*/ 314325 w 692467"/>
                <a:gd name="connsiteY4" fmla="*/ 0 h 756284"/>
                <a:gd name="connsiteX5" fmla="*/ 509588 w 692467"/>
                <a:gd name="connsiteY5" fmla="*/ 117158 h 756284"/>
                <a:gd name="connsiteX6" fmla="*/ 509588 w 692467"/>
                <a:gd name="connsiteY6" fmla="*/ 18098 h 756284"/>
                <a:gd name="connsiteX7" fmla="*/ 692468 w 692467"/>
                <a:gd name="connsiteY7" fmla="*/ 18098 h 756284"/>
                <a:gd name="connsiteX8" fmla="*/ 692468 w 692467"/>
                <a:gd name="connsiteY8" fmla="*/ 739140 h 756284"/>
                <a:gd name="connsiteX9" fmla="*/ 509588 w 692467"/>
                <a:gd name="connsiteY9" fmla="*/ 739140 h 756284"/>
                <a:gd name="connsiteX10" fmla="*/ 509588 w 692467"/>
                <a:gd name="connsiteY10" fmla="*/ 230505 h 756284"/>
                <a:gd name="connsiteX11" fmla="*/ 361950 w 692467"/>
                <a:gd name="connsiteY11" fmla="*/ 170497 h 756284"/>
                <a:gd name="connsiteX12" fmla="*/ 185738 w 692467"/>
                <a:gd name="connsiteY12" fmla="*/ 379095 h 756284"/>
                <a:gd name="connsiteX13" fmla="*/ 361950 w 692467"/>
                <a:gd name="connsiteY13" fmla="*/ 587693 h 756284"/>
                <a:gd name="connsiteX14" fmla="*/ 509588 w 692467"/>
                <a:gd name="connsiteY14" fmla="*/ 526733 h 756284"/>
                <a:gd name="connsiteX15" fmla="*/ 509588 w 692467"/>
                <a:gd name="connsiteY15" fmla="*/ 230505 h 7562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692467" h="756284">
                  <a:moveTo>
                    <a:pt x="509588" y="738188"/>
                  </a:moveTo>
                  <a:lnTo>
                    <a:pt x="509588" y="640080"/>
                  </a:lnTo>
                  <a:cubicBezTo>
                    <a:pt x="509588" y="640080"/>
                    <a:pt x="449580" y="756285"/>
                    <a:pt x="314325" y="756285"/>
                  </a:cubicBezTo>
                  <a:cubicBezTo>
                    <a:pt x="146685" y="756285"/>
                    <a:pt x="0" y="600075"/>
                    <a:pt x="0" y="378143"/>
                  </a:cubicBezTo>
                  <a:cubicBezTo>
                    <a:pt x="0" y="156210"/>
                    <a:pt x="146685" y="0"/>
                    <a:pt x="314325" y="0"/>
                  </a:cubicBezTo>
                  <a:cubicBezTo>
                    <a:pt x="453390" y="0"/>
                    <a:pt x="509588" y="117158"/>
                    <a:pt x="509588" y="117158"/>
                  </a:cubicBezTo>
                  <a:lnTo>
                    <a:pt x="509588" y="18098"/>
                  </a:lnTo>
                  <a:lnTo>
                    <a:pt x="692468" y="18098"/>
                  </a:lnTo>
                  <a:lnTo>
                    <a:pt x="692468" y="739140"/>
                  </a:lnTo>
                  <a:lnTo>
                    <a:pt x="509588" y="739140"/>
                  </a:lnTo>
                  <a:close/>
                  <a:moveTo>
                    <a:pt x="509588" y="230505"/>
                  </a:moveTo>
                  <a:cubicBezTo>
                    <a:pt x="509588" y="230505"/>
                    <a:pt x="466725" y="170497"/>
                    <a:pt x="361950" y="170497"/>
                  </a:cubicBezTo>
                  <a:cubicBezTo>
                    <a:pt x="251460" y="170497"/>
                    <a:pt x="185738" y="260033"/>
                    <a:pt x="185738" y="379095"/>
                  </a:cubicBezTo>
                  <a:cubicBezTo>
                    <a:pt x="185738" y="497205"/>
                    <a:pt x="251460" y="587693"/>
                    <a:pt x="361950" y="587693"/>
                  </a:cubicBezTo>
                  <a:cubicBezTo>
                    <a:pt x="466725" y="587693"/>
                    <a:pt x="509588" y="526733"/>
                    <a:pt x="509588" y="526733"/>
                  </a:cubicBezTo>
                  <a:lnTo>
                    <a:pt x="509588" y="230505"/>
                  </a:lnTo>
                  <a:close/>
                </a:path>
              </a:pathLst>
            </a:custGeom>
            <a:solidFill>
              <a:schemeClr val="bg2"/>
            </a:solidFill>
            <a:ln w="9525" cap="flat">
              <a:noFill/>
              <a:prstDash val="solid"/>
              <a:miter/>
            </a:ln>
          </p:spPr>
          <p:txBody>
            <a:bodyPr rtlCol="0" anchor="ctr"/>
            <a:lstStyle/>
            <a:p>
              <a:endParaRPr lang="en-US" dirty="0"/>
            </a:p>
          </p:txBody>
        </p:sp>
      </p:grpSp>
    </p:spTree>
    <p:extLst>
      <p:ext uri="{BB962C8B-B14F-4D97-AF65-F5344CB8AC3E}">
        <p14:creationId xmlns:p14="http://schemas.microsoft.com/office/powerpoint/2010/main" val="2782093610"/>
      </p:ext>
    </p:extLst>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 id="2147483687" r:id="rId27"/>
    <p:sldLayoutId id="2147483688" r:id="rId28"/>
    <p:sldLayoutId id="2147483689" r:id="rId29"/>
    <p:sldLayoutId id="2147483690" r:id="rId30"/>
    <p:sldLayoutId id="2147483692" r:id="rId31"/>
    <p:sldLayoutId id="2147483693" r:id="rId32"/>
    <p:sldLayoutId id="2147483656" r:id="rId33"/>
  </p:sldLayoutIdLst>
  <p:txStyles>
    <p:titleStyle>
      <a:lvl1pPr algn="l" defTabSz="914400" rtl="0" eaLnBrk="1" latinLnBrk="0" hangingPunct="1">
        <a:lnSpc>
          <a:spcPct val="85000"/>
        </a:lnSpc>
        <a:spcBef>
          <a:spcPct val="0"/>
        </a:spcBef>
        <a:buNone/>
        <a:defRPr sz="4400" b="0" i="0" kern="1200">
          <a:solidFill>
            <a:schemeClr val="bg2"/>
          </a:solidFill>
          <a:latin typeface="+mj-lt"/>
          <a:ea typeface="+mj-ea"/>
          <a:cs typeface="+mj-cs"/>
        </a:defRPr>
      </a:lvl1pPr>
    </p:titleStyle>
    <p:bodyStyle>
      <a:lvl1pPr marL="0" indent="0" algn="l" defTabSz="914400" rtl="0" eaLnBrk="1" latinLnBrk="0" hangingPunct="1">
        <a:lnSpc>
          <a:spcPct val="90000"/>
        </a:lnSpc>
        <a:spcBef>
          <a:spcPts val="1000"/>
        </a:spcBef>
        <a:buFont typeface="Arial" panose="020B0604020202020204" pitchFamily="34" charset="0"/>
        <a:buNone/>
        <a:defRPr sz="1800" b="1" kern="1200">
          <a:solidFill>
            <a:schemeClr val="tx1">
              <a:lumMod val="50000"/>
            </a:schemeClr>
          </a:solidFill>
          <a:latin typeface="+mn-lt"/>
          <a:ea typeface="+mn-ea"/>
          <a:cs typeface="+mn-cs"/>
        </a:defRPr>
      </a:lvl1pPr>
      <a:lvl2pPr marL="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0" indent="0" algn="l" defTabSz="914400" rtl="0" eaLnBrk="1" latinLnBrk="0" hangingPunct="1">
        <a:lnSpc>
          <a:spcPct val="90000"/>
        </a:lnSpc>
        <a:spcBef>
          <a:spcPts val="500"/>
        </a:spcBef>
        <a:buFont typeface="Arial" panose="020B0604020202020204" pitchFamily="34" charset="0"/>
        <a:buNone/>
        <a:defRPr sz="1200" kern="1200">
          <a:solidFill>
            <a:schemeClr val="bg1">
              <a:lumMod val="65000"/>
            </a:schemeClr>
          </a:solidFill>
          <a:latin typeface="+mn-lt"/>
          <a:ea typeface="+mn-ea"/>
          <a:cs typeface="+mn-cs"/>
        </a:defRPr>
      </a:lvl3pPr>
      <a:lvl4pPr marL="173736" indent="-173736" algn="l" defTabSz="914400" rtl="0" eaLnBrk="1" latinLnBrk="0" hangingPunct="1">
        <a:lnSpc>
          <a:spcPct val="90000"/>
        </a:lnSpc>
        <a:spcBef>
          <a:spcPts val="500"/>
        </a:spcBef>
        <a:buClr>
          <a:schemeClr val="bg2"/>
        </a:buClr>
        <a:buFont typeface="Arial" panose="020B0604020202020204" pitchFamily="34" charset="0"/>
        <a:buChar char="•"/>
        <a:defRPr sz="1400" kern="1200">
          <a:solidFill>
            <a:schemeClr val="tx1"/>
          </a:solidFill>
          <a:latin typeface="+mn-lt"/>
          <a:ea typeface="+mn-ea"/>
          <a:cs typeface="+mn-cs"/>
        </a:defRPr>
      </a:lvl4pPr>
      <a:lvl5pPr marL="356616" indent="-173736" algn="l" defTabSz="914400" rtl="0" eaLnBrk="1" latinLnBrk="0" hangingPunct="1">
        <a:lnSpc>
          <a:spcPct val="90000"/>
        </a:lnSpc>
        <a:spcBef>
          <a:spcPts val="500"/>
        </a:spcBef>
        <a:buClr>
          <a:schemeClr val="accent1"/>
        </a:buClr>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31.xml"/><Relationship Id="rId2" Type="http://schemas.openxmlformats.org/officeDocument/2006/relationships/customXml" Target="../../customXml/item1.xml"/><Relationship Id="rId1" Type="http://schemas.openxmlformats.org/officeDocument/2006/relationships/customXml" Target="../../customXml/item28.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32.xml"/><Relationship Id="rId2" Type="http://schemas.openxmlformats.org/officeDocument/2006/relationships/customXml" Target="../../customXml/item22.xml"/><Relationship Id="rId1" Type="http://schemas.openxmlformats.org/officeDocument/2006/relationships/customXml" Target="../../customXml/item6.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32.xml"/><Relationship Id="rId2" Type="http://schemas.openxmlformats.org/officeDocument/2006/relationships/customXml" Target="../../customXml/item14.xml"/><Relationship Id="rId1" Type="http://schemas.openxmlformats.org/officeDocument/2006/relationships/customXml" Target="../../customXml/item41.xml"/><Relationship Id="rId4" Type="http://schemas.openxmlformats.org/officeDocument/2006/relationships/chart" Target="../charts/chart1.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customXml" Target="../../customXml/item4.xml"/><Relationship Id="rId1" Type="http://schemas.openxmlformats.org/officeDocument/2006/relationships/customXml" Target="../../customXml/item31.xml"/><Relationship Id="rId4" Type="http://schemas.openxmlformats.org/officeDocument/2006/relationships/chart" Target="../charts/chart2.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customXml" Target="../../customXml/item34.xml"/><Relationship Id="rId1" Type="http://schemas.openxmlformats.org/officeDocument/2006/relationships/customXml" Target="../../customXml/item15.xml"/><Relationship Id="rId4" Type="http://schemas.openxmlformats.org/officeDocument/2006/relationships/image" Target="../media/image5.jp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32.xml"/><Relationship Id="rId2" Type="http://schemas.openxmlformats.org/officeDocument/2006/relationships/customXml" Target="../../customXml/item23.xml"/><Relationship Id="rId1" Type="http://schemas.openxmlformats.org/officeDocument/2006/relationships/customXml" Target="../../customXml/item7.xml"/><Relationship Id="rId4" Type="http://schemas.openxmlformats.org/officeDocument/2006/relationships/image" Target="../media/image6.jp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customXml" Target="../../customXml/item16.xml"/><Relationship Id="rId1" Type="http://schemas.openxmlformats.org/officeDocument/2006/relationships/customXml" Target="../../customXml/item40.xml"/><Relationship Id="rId4" Type="http://schemas.openxmlformats.org/officeDocument/2006/relationships/image" Target="../media/image7.jp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32.xml"/><Relationship Id="rId2" Type="http://schemas.openxmlformats.org/officeDocument/2006/relationships/customXml" Target="../../customXml/item8.xml"/><Relationship Id="rId1" Type="http://schemas.openxmlformats.org/officeDocument/2006/relationships/customXml" Target="../../customXml/item32.xml"/><Relationship Id="rId4" Type="http://schemas.openxmlformats.org/officeDocument/2006/relationships/image" Target="../media/image8.jp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32.xml"/><Relationship Id="rId2" Type="http://schemas.openxmlformats.org/officeDocument/2006/relationships/customXml" Target="../../customXml/item39.xml"/><Relationship Id="rId1" Type="http://schemas.openxmlformats.org/officeDocument/2006/relationships/customXml" Target="../../customXml/item24.xml"/><Relationship Id="rId4" Type="http://schemas.openxmlformats.org/officeDocument/2006/relationships/image" Target="../media/image9.png"/></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32.xml"/><Relationship Id="rId2" Type="http://schemas.openxmlformats.org/officeDocument/2006/relationships/customXml" Target="../../customXml/item26.xml"/><Relationship Id="rId1" Type="http://schemas.openxmlformats.org/officeDocument/2006/relationships/customXml" Target="../../customXml/item9.xml"/><Relationship Id="rId4" Type="http://schemas.openxmlformats.org/officeDocument/2006/relationships/image" Target="../media/image10.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32.xml"/><Relationship Id="rId2" Type="http://schemas.openxmlformats.org/officeDocument/2006/relationships/customXml" Target="../../customXml/item17.xml"/><Relationship Id="rId1" Type="http://schemas.openxmlformats.org/officeDocument/2006/relationships/customXml" Target="../../customXml/item43.xml"/><Relationship Id="rId4" Type="http://schemas.openxmlformats.org/officeDocument/2006/relationships/image" Target="../media/image11.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32.xml"/><Relationship Id="rId2" Type="http://schemas.openxmlformats.org/officeDocument/2006/relationships/customXml" Target="../../customXml/item36.xml"/><Relationship Id="rId1" Type="http://schemas.openxmlformats.org/officeDocument/2006/relationships/customXml" Target="../../customXml/item18.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32.xml"/><Relationship Id="rId2" Type="http://schemas.openxmlformats.org/officeDocument/2006/relationships/customXml" Target="../../customXml/item5.xml"/><Relationship Id="rId1" Type="http://schemas.openxmlformats.org/officeDocument/2006/relationships/customXml" Target="../../customXml/item33.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32.xml"/><Relationship Id="rId2" Type="http://schemas.openxmlformats.org/officeDocument/2006/relationships/customXml" Target="../../customXml/item37.xml"/><Relationship Id="rId1" Type="http://schemas.openxmlformats.org/officeDocument/2006/relationships/customXml" Target="../../customXml/item20.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32.xml"/><Relationship Id="rId2" Type="http://schemas.openxmlformats.org/officeDocument/2006/relationships/customXml" Target="../../customXml/item29.xml"/><Relationship Id="rId1" Type="http://schemas.openxmlformats.org/officeDocument/2006/relationships/customXml" Target="../../customXml/item12.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32.xml"/><Relationship Id="rId2" Type="http://schemas.openxmlformats.org/officeDocument/2006/relationships/customXml" Target="../../customXml/item21.xml"/><Relationship Id="rId1" Type="http://schemas.openxmlformats.org/officeDocument/2006/relationships/customXml" Target="../../customXml/item3.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32.xml"/><Relationship Id="rId2" Type="http://schemas.openxmlformats.org/officeDocument/2006/relationships/customXml" Target="../../customXml/item11.xml"/><Relationship Id="rId1" Type="http://schemas.openxmlformats.org/officeDocument/2006/relationships/customXml" Target="../../customXml/item38.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32.xml"/><Relationship Id="rId2" Type="http://schemas.openxmlformats.org/officeDocument/2006/relationships/customXml" Target="../../customXml/item42.xml"/><Relationship Id="rId1" Type="http://schemas.openxmlformats.org/officeDocument/2006/relationships/customXml" Target="../../customXml/item25.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32.xml"/><Relationship Id="rId2" Type="http://schemas.openxmlformats.org/officeDocument/2006/relationships/customXml" Target="../../customXml/item30.xml"/><Relationship Id="rId1" Type="http://schemas.openxmlformats.org/officeDocument/2006/relationships/customXml" Target="../../customXml/item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6CCEEB-44BC-5A1B-093E-E875800E8770}"/>
              </a:ext>
            </a:extLst>
          </p:cNvPr>
          <p:cNvSpPr>
            <a:spLocks noGrp="1"/>
          </p:cNvSpPr>
          <p:nvPr>
            <p:ph type="title"/>
          </p:nvPr>
        </p:nvSpPr>
        <p:spPr/>
        <p:txBody>
          <a:bodyPr/>
          <a:lstStyle/>
          <a:p>
            <a:r>
              <a:rPr lang="en-US" sz="4800" dirty="0"/>
              <a:t>California LifeLine Third Party Administrator</a:t>
            </a:r>
            <a:br>
              <a:rPr lang="en-US" sz="4800" dirty="0"/>
            </a:br>
            <a:endParaRPr lang="en-US" sz="4800" dirty="0">
              <a:latin typeface="+mn-lt"/>
            </a:endParaRPr>
          </a:p>
        </p:txBody>
      </p:sp>
      <p:sp>
        <p:nvSpPr>
          <p:cNvPr id="3" name="Content Placeholder 2">
            <a:extLst>
              <a:ext uri="{FF2B5EF4-FFF2-40B4-BE49-F238E27FC236}">
                <a16:creationId xmlns:a16="http://schemas.microsoft.com/office/drawing/2014/main" id="{1C4CCEEA-5B28-575D-ED20-ECD74435E9CC}"/>
              </a:ext>
            </a:extLst>
          </p:cNvPr>
          <p:cNvSpPr>
            <a:spLocks noGrp="1"/>
          </p:cNvSpPr>
          <p:nvPr>
            <p:ph sz="quarter" idx="10"/>
          </p:nvPr>
        </p:nvSpPr>
        <p:spPr>
          <a:xfrm>
            <a:off x="1338119" y="4713061"/>
            <a:ext cx="6118225" cy="305979"/>
          </a:xfrm>
        </p:spPr>
        <p:txBody>
          <a:bodyPr>
            <a:normAutofit lnSpcReduction="10000"/>
          </a:bodyPr>
          <a:lstStyle/>
          <a:p>
            <a:r>
              <a:rPr lang="en-US" sz="1600" dirty="0">
                <a:latin typeface="Arial"/>
                <a:cs typeface="Arial"/>
              </a:rPr>
              <a:t>Presentation to the Administrative Committee</a:t>
            </a:r>
          </a:p>
          <a:p>
            <a:endParaRPr lang="en-US" dirty="0">
              <a:latin typeface="Arial"/>
              <a:cs typeface="Arial"/>
            </a:endParaRPr>
          </a:p>
          <a:p>
            <a:endParaRPr lang="en-US" sz="1600" dirty="0">
              <a:latin typeface="Arial"/>
              <a:cs typeface="Arial"/>
            </a:endParaRPr>
          </a:p>
          <a:p>
            <a:endParaRPr lang="en-US" dirty="0">
              <a:latin typeface="+mn-lt"/>
            </a:endParaRPr>
          </a:p>
        </p:txBody>
      </p:sp>
      <p:sp>
        <p:nvSpPr>
          <p:cNvPr id="4" name="Content Placeholder 2">
            <a:extLst>
              <a:ext uri="{FF2B5EF4-FFF2-40B4-BE49-F238E27FC236}">
                <a16:creationId xmlns:a16="http://schemas.microsoft.com/office/drawing/2014/main" id="{07A78BA2-8743-4C64-8AF8-907A5F925590}"/>
              </a:ext>
            </a:extLst>
          </p:cNvPr>
          <p:cNvSpPr txBox="1">
            <a:spLocks/>
          </p:cNvSpPr>
          <p:nvPr/>
        </p:nvSpPr>
        <p:spPr>
          <a:xfrm>
            <a:off x="1338545" y="5190581"/>
            <a:ext cx="6118225" cy="305979"/>
          </a:xfrm>
          <a:prstGeom prst="rect">
            <a:avLst/>
          </a:prstGeom>
        </p:spPr>
        <p:txBody>
          <a:bodyPr vert="horz" lIns="0" tIns="45720" rIns="0" bIns="45720" rtlCol="0">
            <a:normAutofit lnSpcReduction="10000"/>
          </a:bodyPr>
          <a:lstStyle>
            <a:lvl1pPr marL="0" indent="0" algn="l" defTabSz="914400" rtl="0" eaLnBrk="1" latinLnBrk="0" hangingPunct="1">
              <a:lnSpc>
                <a:spcPct val="90000"/>
              </a:lnSpc>
              <a:spcBef>
                <a:spcPts val="1000"/>
              </a:spcBef>
              <a:buFont typeface="Arial" panose="020B0604020202020204" pitchFamily="34" charset="0"/>
              <a:buNone/>
              <a:defRPr sz="1600" b="1" kern="1200">
                <a:solidFill>
                  <a:schemeClr val="bg1"/>
                </a:solidFill>
                <a:latin typeface="Arial" panose="020B0604020202020204" pitchFamily="34" charset="0"/>
                <a:ea typeface="+mn-ea"/>
                <a:cs typeface="Arial" panose="020B0604020202020204" pitchFamily="34" charset="0"/>
              </a:defRPr>
            </a:lvl1pPr>
            <a:lvl2pPr marL="457200" indent="0" algn="l" defTabSz="914400" rtl="0" eaLnBrk="1" latinLnBrk="0" hangingPunct="1">
              <a:lnSpc>
                <a:spcPct val="90000"/>
              </a:lnSpc>
              <a:spcBef>
                <a:spcPts val="500"/>
              </a:spcBef>
              <a:buFont typeface="Arial" panose="020B0604020202020204" pitchFamily="34" charset="0"/>
              <a:buNone/>
              <a:defRPr sz="1600" kern="1200">
                <a:solidFill>
                  <a:schemeClr val="bg1"/>
                </a:solidFill>
                <a:latin typeface="Avenir Next" panose="020B0503020202020204" pitchFamily="34" charset="0"/>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600" kern="1200">
                <a:solidFill>
                  <a:schemeClr val="bg1"/>
                </a:solidFill>
                <a:latin typeface="Avenir Next" panose="020B0503020202020204" pitchFamily="34" charset="0"/>
                <a:ea typeface="+mn-ea"/>
                <a:cs typeface="+mn-cs"/>
              </a:defRPr>
            </a:lvl3pPr>
            <a:lvl4pPr marL="1371600" indent="0" algn="l" defTabSz="914400" rtl="0" eaLnBrk="1" latinLnBrk="0" hangingPunct="1">
              <a:lnSpc>
                <a:spcPct val="90000"/>
              </a:lnSpc>
              <a:spcBef>
                <a:spcPts val="500"/>
              </a:spcBef>
              <a:buClr>
                <a:schemeClr val="bg2"/>
              </a:buClr>
              <a:buFont typeface="Arial" panose="020B0604020202020204" pitchFamily="34" charset="0"/>
              <a:buNone/>
              <a:defRPr sz="1600" kern="1200">
                <a:solidFill>
                  <a:schemeClr val="bg1"/>
                </a:solidFill>
                <a:latin typeface="Avenir Next" panose="020B0503020202020204" pitchFamily="34" charset="0"/>
                <a:ea typeface="+mn-ea"/>
                <a:cs typeface="+mn-cs"/>
              </a:defRPr>
            </a:lvl4pPr>
            <a:lvl5pPr marL="1828800" indent="0" algn="l" defTabSz="914400" rtl="0" eaLnBrk="1" latinLnBrk="0" hangingPunct="1">
              <a:lnSpc>
                <a:spcPct val="90000"/>
              </a:lnSpc>
              <a:spcBef>
                <a:spcPts val="500"/>
              </a:spcBef>
              <a:buClr>
                <a:schemeClr val="accent1"/>
              </a:buClr>
              <a:buFont typeface="Arial" panose="020B0604020202020204" pitchFamily="34" charset="0"/>
              <a:buNone/>
              <a:defRPr sz="1600" kern="1200">
                <a:solidFill>
                  <a:schemeClr val="bg1"/>
                </a:solidFill>
                <a:latin typeface="Avenir Next" panose="020B0503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b="0" dirty="0">
                <a:latin typeface="Arial"/>
                <a:cs typeface="Arial"/>
              </a:rPr>
              <a:t>December 13, 2022</a:t>
            </a:r>
          </a:p>
          <a:p>
            <a:endParaRPr lang="en-US" dirty="0">
              <a:latin typeface="Arial"/>
              <a:cs typeface="Arial"/>
            </a:endParaRPr>
          </a:p>
          <a:p>
            <a:endParaRPr lang="en-US" dirty="0">
              <a:latin typeface="Arial"/>
              <a:cs typeface="Arial"/>
            </a:endParaRPr>
          </a:p>
          <a:p>
            <a:endParaRPr lang="en-US" dirty="0">
              <a:latin typeface="+mn-lt"/>
            </a:endParaRPr>
          </a:p>
        </p:txBody>
      </p:sp>
    </p:spTree>
    <p:custDataLst>
      <p:custData r:id="rId1"/>
      <p:custData r:id="rId2"/>
    </p:custDataLst>
    <p:extLst>
      <p:ext uri="{BB962C8B-B14F-4D97-AF65-F5344CB8AC3E}">
        <p14:creationId xmlns:p14="http://schemas.microsoft.com/office/powerpoint/2010/main" val="2833441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5317B44-90A8-441B-E964-B0AD1A853D35}"/>
              </a:ext>
            </a:extLst>
          </p:cNvPr>
          <p:cNvSpPr>
            <a:spLocks noGrp="1"/>
          </p:cNvSpPr>
          <p:nvPr>
            <p:ph type="body" sz="quarter" idx="10"/>
          </p:nvPr>
        </p:nvSpPr>
        <p:spPr>
          <a:xfrm>
            <a:off x="830912" y="418005"/>
            <a:ext cx="10442172" cy="587308"/>
          </a:xfrm>
        </p:spPr>
        <p:txBody>
          <a:bodyPr>
            <a:noAutofit/>
          </a:bodyPr>
          <a:lstStyle/>
          <a:p>
            <a:r>
              <a:rPr lang="en-US" sz="3200" dirty="0"/>
              <a:t>Wireline: Response &amp; Approval Rates – All Form Types</a:t>
            </a:r>
          </a:p>
        </p:txBody>
      </p:sp>
      <p:graphicFrame>
        <p:nvGraphicFramePr>
          <p:cNvPr id="6" name="Table 5">
            <a:extLst>
              <a:ext uri="{FF2B5EF4-FFF2-40B4-BE49-F238E27FC236}">
                <a16:creationId xmlns:a16="http://schemas.microsoft.com/office/drawing/2014/main" id="{29F93BC1-7F57-4337-BE69-DA0AA9A93589}"/>
              </a:ext>
            </a:extLst>
          </p:cNvPr>
          <p:cNvGraphicFramePr>
            <a:graphicFrameLocks noGrp="1"/>
          </p:cNvGraphicFramePr>
          <p:nvPr>
            <p:extLst>
              <p:ext uri="{D42A27DB-BD31-4B8C-83A1-F6EECF244321}">
                <p14:modId xmlns:p14="http://schemas.microsoft.com/office/powerpoint/2010/main" val="3953845406"/>
              </p:ext>
            </p:extLst>
          </p:nvPr>
        </p:nvGraphicFramePr>
        <p:xfrm>
          <a:off x="1706880" y="1562100"/>
          <a:ext cx="8116388" cy="3733800"/>
        </p:xfrm>
        <a:graphic>
          <a:graphicData uri="http://schemas.openxmlformats.org/drawingml/2006/table">
            <a:tbl>
              <a:tblPr>
                <a:tableStyleId>{5C22544A-7EE6-4342-B048-85BDC9FD1C3A}</a:tableStyleId>
              </a:tblPr>
              <a:tblGrid>
                <a:gridCol w="1438324">
                  <a:extLst>
                    <a:ext uri="{9D8B030D-6E8A-4147-A177-3AD203B41FA5}">
                      <a16:colId xmlns:a16="http://schemas.microsoft.com/office/drawing/2014/main" val="119282366"/>
                    </a:ext>
                  </a:extLst>
                </a:gridCol>
                <a:gridCol w="1268031">
                  <a:extLst>
                    <a:ext uri="{9D8B030D-6E8A-4147-A177-3AD203B41FA5}">
                      <a16:colId xmlns:a16="http://schemas.microsoft.com/office/drawing/2014/main" val="738602012"/>
                    </a:ext>
                  </a:extLst>
                </a:gridCol>
                <a:gridCol w="1410858">
                  <a:extLst>
                    <a:ext uri="{9D8B030D-6E8A-4147-A177-3AD203B41FA5}">
                      <a16:colId xmlns:a16="http://schemas.microsoft.com/office/drawing/2014/main" val="2404193783"/>
                    </a:ext>
                  </a:extLst>
                </a:gridCol>
                <a:gridCol w="1490982">
                  <a:extLst>
                    <a:ext uri="{9D8B030D-6E8A-4147-A177-3AD203B41FA5}">
                      <a16:colId xmlns:a16="http://schemas.microsoft.com/office/drawing/2014/main" val="3748229282"/>
                    </a:ext>
                  </a:extLst>
                </a:gridCol>
                <a:gridCol w="1212293">
                  <a:extLst>
                    <a:ext uri="{9D8B030D-6E8A-4147-A177-3AD203B41FA5}">
                      <a16:colId xmlns:a16="http://schemas.microsoft.com/office/drawing/2014/main" val="3777308375"/>
                    </a:ext>
                  </a:extLst>
                </a:gridCol>
                <a:gridCol w="1295900">
                  <a:extLst>
                    <a:ext uri="{9D8B030D-6E8A-4147-A177-3AD203B41FA5}">
                      <a16:colId xmlns:a16="http://schemas.microsoft.com/office/drawing/2014/main" val="2795883642"/>
                    </a:ext>
                  </a:extLst>
                </a:gridCol>
              </a:tblGrid>
              <a:tr h="266700">
                <a:tc>
                  <a:txBody>
                    <a:bodyPr/>
                    <a:lstStyle/>
                    <a:p>
                      <a:pPr algn="ctr" rtl="0" fontAlgn="b"/>
                      <a:r>
                        <a:rPr lang="en-US" sz="1600" u="none" strike="noStrike" dirty="0">
                          <a:effectLst/>
                        </a:rPr>
                        <a:t>Month Year</a:t>
                      </a:r>
                      <a:endParaRPr lang="en-US" sz="1600" b="0" i="0" u="none" strike="noStrike" dirty="0">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dirty="0">
                          <a:effectLst/>
                        </a:rPr>
                        <a:t>Total Forms</a:t>
                      </a:r>
                      <a:endParaRPr lang="en-US" sz="1600" b="0" i="0" u="none" strike="noStrike" dirty="0">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 Responded</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 Responded</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 Approved</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 Approved</a:t>
                      </a:r>
                      <a:endParaRPr lang="en-US" sz="1600" b="0" i="0" u="none" strike="noStrike">
                        <a:solidFill>
                          <a:srgbClr val="414141"/>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1485234096"/>
                  </a:ext>
                </a:extLst>
              </a:tr>
              <a:tr h="266700">
                <a:tc>
                  <a:txBody>
                    <a:bodyPr/>
                    <a:lstStyle/>
                    <a:p>
                      <a:pPr algn="ctr" rtl="0" fontAlgn="b"/>
                      <a:r>
                        <a:rPr lang="en-US" sz="1600" u="none" strike="noStrike" dirty="0">
                          <a:effectLst/>
                        </a:rPr>
                        <a:t>21-Dec</a:t>
                      </a:r>
                      <a:endParaRPr lang="en-US" sz="1600" b="0" i="0" u="none" strike="noStrike" dirty="0">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dirty="0">
                          <a:effectLst/>
                        </a:rPr>
                        <a:t>23,537</a:t>
                      </a:r>
                      <a:endParaRPr lang="en-US" sz="1600" b="0" i="0" u="none" strike="noStrike" dirty="0">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dirty="0">
                          <a:effectLst/>
                        </a:rPr>
                        <a:t>22,643</a:t>
                      </a:r>
                      <a:endParaRPr lang="en-US" sz="1600" b="0" i="0" u="none" strike="noStrike" dirty="0">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96.20%</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22,498</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99.36%</a:t>
                      </a:r>
                      <a:endParaRPr lang="en-US" sz="1600" b="0" i="0" u="none" strike="noStrike">
                        <a:solidFill>
                          <a:srgbClr val="414141"/>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3547991024"/>
                  </a:ext>
                </a:extLst>
              </a:tr>
              <a:tr h="266700">
                <a:tc>
                  <a:txBody>
                    <a:bodyPr/>
                    <a:lstStyle/>
                    <a:p>
                      <a:pPr algn="ctr" rtl="0" fontAlgn="b"/>
                      <a:r>
                        <a:rPr lang="en-US" sz="1600" u="none" strike="noStrike" dirty="0">
                          <a:effectLst/>
                        </a:rPr>
                        <a:t>22-Jan</a:t>
                      </a:r>
                      <a:endParaRPr lang="en-US" sz="1600" b="0" i="0" u="none" strike="noStrike" dirty="0">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14,103</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dirty="0">
                          <a:effectLst/>
                        </a:rPr>
                        <a:t>13,272</a:t>
                      </a:r>
                      <a:endParaRPr lang="en-US" sz="1600" b="0" i="0" u="none" strike="noStrike" dirty="0">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dirty="0">
                          <a:effectLst/>
                        </a:rPr>
                        <a:t>94.11%</a:t>
                      </a:r>
                      <a:endParaRPr lang="en-US" sz="1600" b="0" i="0" u="none" strike="noStrike" dirty="0">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dirty="0">
                          <a:effectLst/>
                        </a:rPr>
                        <a:t>13,174</a:t>
                      </a:r>
                      <a:endParaRPr lang="en-US" sz="1600" b="0" i="0" u="none" strike="noStrike" dirty="0">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99.26%</a:t>
                      </a:r>
                      <a:endParaRPr lang="en-US" sz="1600" b="0" i="0" u="none" strike="noStrike">
                        <a:solidFill>
                          <a:srgbClr val="414141"/>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1588182538"/>
                  </a:ext>
                </a:extLst>
              </a:tr>
              <a:tr h="266700">
                <a:tc>
                  <a:txBody>
                    <a:bodyPr/>
                    <a:lstStyle/>
                    <a:p>
                      <a:pPr algn="ctr" rtl="0" fontAlgn="b"/>
                      <a:r>
                        <a:rPr lang="en-US" sz="1600" u="none" strike="noStrike" dirty="0">
                          <a:effectLst/>
                        </a:rPr>
                        <a:t>22-Feb</a:t>
                      </a:r>
                      <a:endParaRPr lang="en-US" sz="1600" b="0" i="0" u="none" strike="noStrike" dirty="0">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3,659</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3,089</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84.42%</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dirty="0">
                          <a:effectLst/>
                        </a:rPr>
                        <a:t>2,990</a:t>
                      </a:r>
                      <a:endParaRPr lang="en-US" sz="1600" b="0" i="0" u="none" strike="noStrike" dirty="0">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96.80%</a:t>
                      </a:r>
                      <a:endParaRPr lang="en-US" sz="1600" b="0" i="0" u="none" strike="noStrike">
                        <a:solidFill>
                          <a:srgbClr val="414141"/>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2703764116"/>
                  </a:ext>
                </a:extLst>
              </a:tr>
              <a:tr h="266700">
                <a:tc>
                  <a:txBody>
                    <a:bodyPr/>
                    <a:lstStyle/>
                    <a:p>
                      <a:pPr algn="ctr" rtl="0" fontAlgn="b"/>
                      <a:r>
                        <a:rPr lang="en-US" sz="1600" u="none" strike="noStrike">
                          <a:effectLst/>
                        </a:rPr>
                        <a:t>22-Mar</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3,164</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2,430</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76.80%</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dirty="0">
                          <a:effectLst/>
                        </a:rPr>
                        <a:t>2,273</a:t>
                      </a:r>
                      <a:endParaRPr lang="en-US" sz="1600" b="0" i="0" u="none" strike="noStrike" dirty="0">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93.54%</a:t>
                      </a:r>
                      <a:endParaRPr lang="en-US" sz="1600" b="0" i="0" u="none" strike="noStrike">
                        <a:solidFill>
                          <a:srgbClr val="414141"/>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3166947325"/>
                  </a:ext>
                </a:extLst>
              </a:tr>
              <a:tr h="266700">
                <a:tc>
                  <a:txBody>
                    <a:bodyPr/>
                    <a:lstStyle/>
                    <a:p>
                      <a:pPr algn="ctr" rtl="0" fontAlgn="b"/>
                      <a:r>
                        <a:rPr lang="en-US" sz="1600" u="none" strike="noStrike" dirty="0">
                          <a:effectLst/>
                        </a:rPr>
                        <a:t>22-Apr</a:t>
                      </a:r>
                      <a:endParaRPr lang="en-US" sz="1600" b="0" i="0" u="none" strike="noStrike" dirty="0">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2,591</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1,724</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66.54%</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1,599</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92.75%</a:t>
                      </a:r>
                      <a:endParaRPr lang="en-US" sz="1600" b="0" i="0" u="none" strike="noStrike">
                        <a:solidFill>
                          <a:srgbClr val="414141"/>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687056668"/>
                  </a:ext>
                </a:extLst>
              </a:tr>
              <a:tr h="266700">
                <a:tc>
                  <a:txBody>
                    <a:bodyPr/>
                    <a:lstStyle/>
                    <a:p>
                      <a:pPr algn="ctr" rtl="0" fontAlgn="b"/>
                      <a:r>
                        <a:rPr lang="en-US" sz="1600" u="none" strike="noStrike" dirty="0">
                          <a:effectLst/>
                        </a:rPr>
                        <a:t>22-May</a:t>
                      </a:r>
                      <a:endParaRPr lang="en-US" sz="1600" b="0" i="0" u="none" strike="noStrike" dirty="0">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3,025</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2,141</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70.78%</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1,993</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dirty="0">
                          <a:effectLst/>
                        </a:rPr>
                        <a:t>93.09%</a:t>
                      </a:r>
                      <a:endParaRPr lang="en-US" sz="1600" b="0" i="0" u="none" strike="noStrike" dirty="0">
                        <a:solidFill>
                          <a:srgbClr val="414141"/>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3064412545"/>
                  </a:ext>
                </a:extLst>
              </a:tr>
              <a:tr h="266700">
                <a:tc>
                  <a:txBody>
                    <a:bodyPr/>
                    <a:lstStyle/>
                    <a:p>
                      <a:pPr algn="ctr" rtl="0" fontAlgn="b"/>
                      <a:r>
                        <a:rPr lang="en-US" sz="1600" u="none" strike="noStrike" dirty="0">
                          <a:effectLst/>
                        </a:rPr>
                        <a:t>22-Jun</a:t>
                      </a:r>
                      <a:endParaRPr lang="en-US" sz="1600" b="0" i="0" u="none" strike="noStrike" dirty="0">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2,428</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1,615</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66.52%</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1,486</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92.01%</a:t>
                      </a:r>
                      <a:endParaRPr lang="en-US" sz="1600" b="0" i="0" u="none" strike="noStrike">
                        <a:solidFill>
                          <a:srgbClr val="414141"/>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3178239589"/>
                  </a:ext>
                </a:extLst>
              </a:tr>
              <a:tr h="266700">
                <a:tc>
                  <a:txBody>
                    <a:bodyPr/>
                    <a:lstStyle/>
                    <a:p>
                      <a:pPr algn="ctr" rtl="0" fontAlgn="b"/>
                      <a:r>
                        <a:rPr lang="en-US" sz="1600" u="none" strike="noStrike" dirty="0">
                          <a:effectLst/>
                        </a:rPr>
                        <a:t>22-Jul</a:t>
                      </a:r>
                      <a:endParaRPr lang="en-US" sz="1600" b="0" i="0" u="none" strike="noStrike" dirty="0">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2,364</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1,547</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65.44%</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1,424</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dirty="0">
                          <a:effectLst/>
                        </a:rPr>
                        <a:t>92.05%</a:t>
                      </a:r>
                      <a:endParaRPr lang="en-US" sz="1600" b="0" i="0" u="none" strike="noStrike" dirty="0">
                        <a:solidFill>
                          <a:srgbClr val="414141"/>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468441410"/>
                  </a:ext>
                </a:extLst>
              </a:tr>
              <a:tr h="266700">
                <a:tc>
                  <a:txBody>
                    <a:bodyPr/>
                    <a:lstStyle/>
                    <a:p>
                      <a:pPr algn="ctr" rtl="0" fontAlgn="b"/>
                      <a:r>
                        <a:rPr lang="en-US" sz="1600" u="none" strike="noStrike" dirty="0">
                          <a:effectLst/>
                        </a:rPr>
                        <a:t>22-Aug</a:t>
                      </a:r>
                      <a:endParaRPr lang="en-US" sz="1600" b="0" i="0" u="none" strike="noStrike" dirty="0">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17,498</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16,822</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96.14%</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16,575</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98.53%</a:t>
                      </a:r>
                      <a:endParaRPr lang="en-US" sz="1600" b="0" i="0" u="none" strike="noStrike">
                        <a:solidFill>
                          <a:srgbClr val="414141"/>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2771674945"/>
                  </a:ext>
                </a:extLst>
              </a:tr>
              <a:tr h="266700">
                <a:tc>
                  <a:txBody>
                    <a:bodyPr/>
                    <a:lstStyle/>
                    <a:p>
                      <a:pPr algn="ctr" rtl="0" fontAlgn="b"/>
                      <a:r>
                        <a:rPr lang="en-US" sz="1600" u="none" strike="noStrike" dirty="0">
                          <a:effectLst/>
                        </a:rPr>
                        <a:t>22-Sep</a:t>
                      </a:r>
                      <a:endParaRPr lang="en-US" sz="1600" b="0" i="0" u="none" strike="noStrike" dirty="0">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46,748</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43,914</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93.94%</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42,713</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dirty="0">
                          <a:effectLst/>
                        </a:rPr>
                        <a:t>97.27%</a:t>
                      </a:r>
                      <a:endParaRPr lang="en-US" sz="1600" b="0" i="0" u="none" strike="noStrike" dirty="0">
                        <a:solidFill>
                          <a:srgbClr val="414141"/>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139100738"/>
                  </a:ext>
                </a:extLst>
              </a:tr>
              <a:tr h="266700">
                <a:tc>
                  <a:txBody>
                    <a:bodyPr/>
                    <a:lstStyle/>
                    <a:p>
                      <a:pPr algn="ctr" rtl="0" fontAlgn="b"/>
                      <a:r>
                        <a:rPr lang="en-US" sz="1600" u="none" strike="noStrike">
                          <a:effectLst/>
                        </a:rPr>
                        <a:t>22-Oct</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dirty="0">
                          <a:effectLst/>
                        </a:rPr>
                        <a:t>46,727</a:t>
                      </a:r>
                      <a:endParaRPr lang="en-US" sz="1600" b="0" i="0" u="none" strike="noStrike" dirty="0">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38,273</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81.91%</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36,440</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95.21%</a:t>
                      </a:r>
                      <a:endParaRPr lang="en-US" sz="1600" b="0" i="0" u="none" strike="noStrike">
                        <a:solidFill>
                          <a:srgbClr val="414141"/>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3004514898"/>
                  </a:ext>
                </a:extLst>
              </a:tr>
              <a:tr h="266700">
                <a:tc>
                  <a:txBody>
                    <a:bodyPr/>
                    <a:lstStyle/>
                    <a:p>
                      <a:pPr algn="ctr" rtl="0" fontAlgn="b"/>
                      <a:r>
                        <a:rPr lang="en-US" sz="1600" u="none" strike="noStrike" dirty="0">
                          <a:effectLst/>
                        </a:rPr>
                        <a:t>22-Nov</a:t>
                      </a:r>
                      <a:endParaRPr lang="en-US" sz="1600" b="0" i="0" u="none" strike="noStrike" dirty="0">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dirty="0">
                          <a:effectLst/>
                        </a:rPr>
                        <a:t>48,900</a:t>
                      </a:r>
                      <a:endParaRPr lang="en-US" sz="1600" b="0" i="0" u="none" strike="noStrike" dirty="0">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38,232</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78.18%</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36,339</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dirty="0">
                          <a:effectLst/>
                        </a:rPr>
                        <a:t>95.05%</a:t>
                      </a:r>
                      <a:endParaRPr lang="en-US" sz="1600" b="0" i="0" u="none" strike="noStrike" dirty="0">
                        <a:solidFill>
                          <a:srgbClr val="414141"/>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1443135264"/>
                  </a:ext>
                </a:extLst>
              </a:tr>
              <a:tr h="266700">
                <a:tc>
                  <a:txBody>
                    <a:bodyPr/>
                    <a:lstStyle/>
                    <a:p>
                      <a:pPr algn="r" rtl="0" fontAlgn="b"/>
                      <a:r>
                        <a:rPr lang="en-US" sz="1600" u="none" strike="noStrike">
                          <a:effectLst/>
                        </a:rPr>
                        <a:t>Totals</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214,744</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185,702</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86.48%</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179,504</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dirty="0">
                          <a:effectLst/>
                        </a:rPr>
                        <a:t>96.66%</a:t>
                      </a:r>
                      <a:endParaRPr lang="en-US" sz="1600" b="0" i="0" u="none" strike="noStrike" dirty="0">
                        <a:solidFill>
                          <a:srgbClr val="414141"/>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1081585825"/>
                  </a:ext>
                </a:extLst>
              </a:tr>
            </a:tbl>
          </a:graphicData>
        </a:graphic>
      </p:graphicFrame>
    </p:spTree>
    <p:custDataLst>
      <p:custData r:id="rId1"/>
      <p:custData r:id="rId2"/>
    </p:custDataLst>
    <p:extLst>
      <p:ext uri="{BB962C8B-B14F-4D97-AF65-F5344CB8AC3E}">
        <p14:creationId xmlns:p14="http://schemas.microsoft.com/office/powerpoint/2010/main" val="6985555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5317B44-90A8-441B-E964-B0AD1A853D35}"/>
              </a:ext>
            </a:extLst>
          </p:cNvPr>
          <p:cNvSpPr>
            <a:spLocks noGrp="1"/>
          </p:cNvSpPr>
          <p:nvPr>
            <p:ph type="body" sz="quarter" idx="10"/>
          </p:nvPr>
        </p:nvSpPr>
        <p:spPr>
          <a:xfrm>
            <a:off x="920405" y="407166"/>
            <a:ext cx="10496531" cy="587308"/>
          </a:xfrm>
        </p:spPr>
        <p:txBody>
          <a:bodyPr>
            <a:noAutofit/>
          </a:bodyPr>
          <a:lstStyle/>
          <a:p>
            <a:r>
              <a:rPr lang="en-US" sz="3200" dirty="0"/>
              <a:t>Top 5 Denial Reasons: December 2021 - November 2022</a:t>
            </a:r>
          </a:p>
        </p:txBody>
      </p:sp>
      <p:graphicFrame>
        <p:nvGraphicFramePr>
          <p:cNvPr id="9" name="Table 8">
            <a:extLst>
              <a:ext uri="{FF2B5EF4-FFF2-40B4-BE49-F238E27FC236}">
                <a16:creationId xmlns:a16="http://schemas.microsoft.com/office/drawing/2014/main" id="{AB493012-5F6B-4076-BFD9-4D5072A3AAF3}"/>
              </a:ext>
            </a:extLst>
          </p:cNvPr>
          <p:cNvGraphicFramePr>
            <a:graphicFrameLocks noGrp="1"/>
          </p:cNvGraphicFramePr>
          <p:nvPr>
            <p:extLst>
              <p:ext uri="{D42A27DB-BD31-4B8C-83A1-F6EECF244321}">
                <p14:modId xmlns:p14="http://schemas.microsoft.com/office/powerpoint/2010/main" val="1339131502"/>
              </p:ext>
            </p:extLst>
          </p:nvPr>
        </p:nvGraphicFramePr>
        <p:xfrm>
          <a:off x="6500191" y="1592846"/>
          <a:ext cx="5545759" cy="4423186"/>
        </p:xfrm>
        <a:graphic>
          <a:graphicData uri="http://schemas.openxmlformats.org/drawingml/2006/table">
            <a:tbl>
              <a:tblPr firstRow="1" firstCol="1">
                <a:tableStyleId>{5C22544A-7EE6-4342-B048-85BDC9FD1C3A}</a:tableStyleId>
              </a:tblPr>
              <a:tblGrid>
                <a:gridCol w="1024621">
                  <a:extLst>
                    <a:ext uri="{9D8B030D-6E8A-4147-A177-3AD203B41FA5}">
                      <a16:colId xmlns:a16="http://schemas.microsoft.com/office/drawing/2014/main" val="21863790"/>
                    </a:ext>
                  </a:extLst>
                </a:gridCol>
                <a:gridCol w="1088659">
                  <a:extLst>
                    <a:ext uri="{9D8B030D-6E8A-4147-A177-3AD203B41FA5}">
                      <a16:colId xmlns:a16="http://schemas.microsoft.com/office/drawing/2014/main" val="1308206253"/>
                    </a:ext>
                  </a:extLst>
                </a:gridCol>
                <a:gridCol w="1018209">
                  <a:extLst>
                    <a:ext uri="{9D8B030D-6E8A-4147-A177-3AD203B41FA5}">
                      <a16:colId xmlns:a16="http://schemas.microsoft.com/office/drawing/2014/main" val="2043326056"/>
                    </a:ext>
                  </a:extLst>
                </a:gridCol>
                <a:gridCol w="2414270">
                  <a:extLst>
                    <a:ext uri="{9D8B030D-6E8A-4147-A177-3AD203B41FA5}">
                      <a16:colId xmlns:a16="http://schemas.microsoft.com/office/drawing/2014/main" val="1809491091"/>
                    </a:ext>
                  </a:extLst>
                </a:gridCol>
              </a:tblGrid>
              <a:tr h="239946">
                <a:tc>
                  <a:txBody>
                    <a:bodyPr/>
                    <a:lstStyle/>
                    <a:p>
                      <a:pPr algn="ctr" rtl="0" fontAlgn="ctr"/>
                      <a:r>
                        <a:rPr lang="en-US" sz="1200" u="none" strike="noStrike" dirty="0">
                          <a:effectLst/>
                        </a:rPr>
                        <a:t>Denial Code</a:t>
                      </a:r>
                      <a:endParaRPr lang="en-US" sz="1200" b="1" i="0" u="none" strike="noStrike" dirty="0">
                        <a:solidFill>
                          <a:srgbClr val="FFFFFF"/>
                        </a:solidFill>
                        <a:effectLst/>
                        <a:latin typeface="Arial" panose="020B0604020202020204" pitchFamily="34" charset="0"/>
                      </a:endParaRPr>
                    </a:p>
                  </a:txBody>
                  <a:tcPr marL="3810" marR="3810" marT="3810" marB="0" anchor="ctr"/>
                </a:tc>
                <a:tc>
                  <a:txBody>
                    <a:bodyPr/>
                    <a:lstStyle/>
                    <a:p>
                      <a:pPr algn="ctr" rtl="0" fontAlgn="ctr"/>
                      <a:r>
                        <a:rPr lang="en-US" sz="1200" u="none" strike="noStrike" dirty="0">
                          <a:effectLst/>
                        </a:rPr>
                        <a:t>Type</a:t>
                      </a:r>
                      <a:endParaRPr lang="en-US" sz="1200" b="1" i="0" u="none" strike="noStrike" dirty="0">
                        <a:solidFill>
                          <a:srgbClr val="FFFFFF"/>
                        </a:solidFill>
                        <a:effectLst/>
                        <a:latin typeface="Arial" panose="020B0604020202020204" pitchFamily="34" charset="0"/>
                      </a:endParaRPr>
                    </a:p>
                  </a:txBody>
                  <a:tcPr marL="3810" marR="3810" marT="3810" marB="0" anchor="ctr"/>
                </a:tc>
                <a:tc>
                  <a:txBody>
                    <a:bodyPr/>
                    <a:lstStyle/>
                    <a:p>
                      <a:pPr algn="ctr" rtl="0" fontAlgn="ctr"/>
                      <a:r>
                        <a:rPr lang="en-US" sz="1200" u="none" strike="noStrike" dirty="0">
                          <a:effectLst/>
                        </a:rPr>
                        <a:t>Form</a:t>
                      </a:r>
                      <a:endParaRPr lang="en-US" sz="1200" b="1" i="0" u="none" strike="noStrike" dirty="0">
                        <a:solidFill>
                          <a:srgbClr val="FFFFFF"/>
                        </a:solidFill>
                        <a:effectLst/>
                        <a:latin typeface="Arial" panose="020B0604020202020204" pitchFamily="34" charset="0"/>
                      </a:endParaRPr>
                    </a:p>
                  </a:txBody>
                  <a:tcPr marL="3810" marR="3810" marT="3810" marB="0" anchor="ctr"/>
                </a:tc>
                <a:tc>
                  <a:txBody>
                    <a:bodyPr/>
                    <a:lstStyle/>
                    <a:p>
                      <a:pPr algn="ctr" rtl="0" fontAlgn="ctr"/>
                      <a:r>
                        <a:rPr lang="en-US" sz="1200" u="none" strike="noStrike" dirty="0">
                          <a:effectLst/>
                        </a:rPr>
                        <a:t>Description</a:t>
                      </a:r>
                      <a:endParaRPr lang="en-US" sz="1200" b="1" i="0" u="none" strike="noStrike" dirty="0">
                        <a:solidFill>
                          <a:srgbClr val="FFFFFF"/>
                        </a:solidFill>
                        <a:effectLst/>
                        <a:latin typeface="Arial" panose="020B0604020202020204" pitchFamily="34" charset="0"/>
                      </a:endParaRPr>
                    </a:p>
                  </a:txBody>
                  <a:tcPr marL="3810" marR="3810" marT="3810" marB="0" anchor="ctr"/>
                </a:tc>
                <a:extLst>
                  <a:ext uri="{0D108BD9-81ED-4DB2-BD59-A6C34878D82A}">
                    <a16:rowId xmlns:a16="http://schemas.microsoft.com/office/drawing/2014/main" val="1766137525"/>
                  </a:ext>
                </a:extLst>
              </a:tr>
              <a:tr h="1002780">
                <a:tc>
                  <a:txBody>
                    <a:bodyPr/>
                    <a:lstStyle/>
                    <a:p>
                      <a:pPr algn="ctr" rtl="0" fontAlgn="ctr"/>
                      <a:r>
                        <a:rPr lang="en-US" sz="1400" b="1" i="0" u="none" strike="noStrike" dirty="0">
                          <a:solidFill>
                            <a:srgbClr val="FFFFFF"/>
                          </a:solidFill>
                          <a:effectLst/>
                          <a:latin typeface="Arial" panose="020B0604020202020204" pitchFamily="34" charset="0"/>
                        </a:rPr>
                        <a:t>5-16</a:t>
                      </a:r>
                    </a:p>
                  </a:txBody>
                  <a:tcPr marL="3810" marR="3810" marT="3810" marB="0" anchor="ctr"/>
                </a:tc>
                <a:tc>
                  <a:txBody>
                    <a:bodyPr/>
                    <a:lstStyle/>
                    <a:p>
                      <a:pPr algn="ctr" rtl="0" fontAlgn="ctr"/>
                      <a:r>
                        <a:rPr lang="en-US" sz="1400" u="none" strike="noStrike" dirty="0">
                          <a:effectLst/>
                        </a:rPr>
                        <a:t>Hard Denial</a:t>
                      </a:r>
                      <a:endParaRPr lang="en-US" sz="1400" b="1" i="0" u="none" strike="noStrike" dirty="0">
                        <a:solidFill>
                          <a:srgbClr val="7030A0"/>
                        </a:solidFill>
                        <a:effectLst/>
                        <a:latin typeface="Arial" panose="020B0604020202020204" pitchFamily="34" charset="0"/>
                      </a:endParaRPr>
                    </a:p>
                  </a:txBody>
                  <a:tcPr marL="3810" marR="3810" marT="3810" marB="0" anchor="ctr"/>
                </a:tc>
                <a:tc>
                  <a:txBody>
                    <a:bodyPr/>
                    <a:lstStyle/>
                    <a:p>
                      <a:pPr algn="ctr" rtl="0" fontAlgn="ctr"/>
                      <a:r>
                        <a:rPr lang="en-US" sz="1400" u="none" strike="noStrike" dirty="0">
                          <a:effectLst/>
                        </a:rPr>
                        <a:t>Application</a:t>
                      </a:r>
                      <a:endParaRPr lang="en-US" sz="1400" b="1" i="0" u="none" strike="noStrike" dirty="0">
                        <a:solidFill>
                          <a:srgbClr val="7030A0"/>
                        </a:solidFill>
                        <a:effectLst/>
                        <a:latin typeface="Arial" panose="020B0604020202020204" pitchFamily="34" charset="0"/>
                      </a:endParaRPr>
                    </a:p>
                  </a:txBody>
                  <a:tcPr marL="3810" marR="3810" marT="3810" marB="0" anchor="ctr"/>
                </a:tc>
                <a:tc>
                  <a:txBody>
                    <a:bodyPr/>
                    <a:lstStyle/>
                    <a:p>
                      <a:pPr algn="l" rtl="0" fontAlgn="ctr"/>
                      <a:r>
                        <a:rPr lang="en-US" sz="1400" b="0" i="0" u="none" strike="noStrike" dirty="0">
                          <a:solidFill>
                            <a:schemeClr val="tx1"/>
                          </a:solidFill>
                          <a:effectLst/>
                          <a:latin typeface="Arial" panose="020B0604020202020204" pitchFamily="34" charset="0"/>
                        </a:rPr>
                        <a:t>Failure to return ID verification form and documentation</a:t>
                      </a:r>
                    </a:p>
                  </a:txBody>
                  <a:tcPr marL="3810" marR="3810" marT="3810" marB="0" anchor="ctr"/>
                </a:tc>
                <a:extLst>
                  <a:ext uri="{0D108BD9-81ED-4DB2-BD59-A6C34878D82A}">
                    <a16:rowId xmlns:a16="http://schemas.microsoft.com/office/drawing/2014/main" val="3773981549"/>
                  </a:ext>
                </a:extLst>
              </a:tr>
              <a:tr h="795115">
                <a:tc>
                  <a:txBody>
                    <a:bodyPr/>
                    <a:lstStyle/>
                    <a:p>
                      <a:pPr algn="ctr" rtl="0" fontAlgn="ctr"/>
                      <a:r>
                        <a:rPr lang="en-US" sz="1400" u="none" strike="noStrike" dirty="0">
                          <a:effectLst/>
                        </a:rPr>
                        <a:t>6-22</a:t>
                      </a:r>
                      <a:endParaRPr lang="en-US" sz="1400" b="1" i="0" u="none" strike="noStrike" dirty="0">
                        <a:solidFill>
                          <a:srgbClr val="FFFFFF"/>
                        </a:solidFill>
                        <a:effectLst/>
                        <a:latin typeface="Arial" panose="020B0604020202020204" pitchFamily="34" charset="0"/>
                      </a:endParaRPr>
                    </a:p>
                  </a:txBody>
                  <a:tcPr marL="3810" marR="3810" marT="3810" marB="0" anchor="ctr"/>
                </a:tc>
                <a:tc>
                  <a:txBody>
                    <a:bodyPr/>
                    <a:lstStyle/>
                    <a:p>
                      <a:pPr algn="ctr" rtl="0" fontAlgn="ctr"/>
                      <a:r>
                        <a:rPr lang="en-US" sz="1400" u="none" strike="noStrike" dirty="0">
                          <a:effectLst/>
                        </a:rPr>
                        <a:t>Correctible Denial</a:t>
                      </a:r>
                      <a:endParaRPr lang="en-US" sz="1400" b="1" i="0" u="none" strike="noStrike" dirty="0">
                        <a:solidFill>
                          <a:srgbClr val="7030A0"/>
                        </a:solidFill>
                        <a:effectLst/>
                        <a:latin typeface="Arial" panose="020B0604020202020204" pitchFamily="34" charset="0"/>
                      </a:endParaRPr>
                    </a:p>
                  </a:txBody>
                  <a:tcPr marL="3810" marR="3810" marT="3810" marB="0" anchor="ctr"/>
                </a:tc>
                <a:tc>
                  <a:txBody>
                    <a:bodyPr/>
                    <a:lstStyle/>
                    <a:p>
                      <a:pPr algn="ctr" rtl="0" fontAlgn="ctr"/>
                      <a:r>
                        <a:rPr lang="en-US" sz="1400" u="none" strike="noStrike" dirty="0">
                          <a:effectLst/>
                        </a:rPr>
                        <a:t>Application</a:t>
                      </a:r>
                      <a:endParaRPr lang="en-US" sz="1400" b="1" i="0" u="none" strike="noStrike" dirty="0">
                        <a:solidFill>
                          <a:srgbClr val="7030A0"/>
                        </a:solidFill>
                        <a:effectLst/>
                        <a:latin typeface="Arial" panose="020B0604020202020204" pitchFamily="34" charset="0"/>
                      </a:endParaRPr>
                    </a:p>
                  </a:txBody>
                  <a:tcPr marL="3810" marR="3810" marT="3810" marB="0" anchor="ctr"/>
                </a:tc>
                <a:tc>
                  <a:txBody>
                    <a:bodyPr/>
                    <a:lstStyle/>
                    <a:p>
                      <a:pPr algn="l" rtl="0" fontAlgn="ctr"/>
                      <a:r>
                        <a:rPr lang="en-US" sz="1400" u="none" strike="noStrike" dirty="0">
                          <a:effectLst/>
                        </a:rPr>
                        <a:t>Documentation does not meet the eligibility guidelines.</a:t>
                      </a:r>
                      <a:endParaRPr lang="en-US" sz="1400" b="1" i="0" u="none" strike="noStrike" dirty="0">
                        <a:solidFill>
                          <a:srgbClr val="7030A0"/>
                        </a:solidFill>
                        <a:effectLst/>
                        <a:latin typeface="Arial" panose="020B0604020202020204" pitchFamily="34" charset="0"/>
                      </a:endParaRPr>
                    </a:p>
                  </a:txBody>
                  <a:tcPr marL="3810" marR="3810" marT="3810" marB="0" anchor="ctr"/>
                </a:tc>
                <a:extLst>
                  <a:ext uri="{0D108BD9-81ED-4DB2-BD59-A6C34878D82A}">
                    <a16:rowId xmlns:a16="http://schemas.microsoft.com/office/drawing/2014/main" val="3047795597"/>
                  </a:ext>
                </a:extLst>
              </a:tr>
              <a:tr h="795115">
                <a:tc>
                  <a:txBody>
                    <a:bodyPr/>
                    <a:lstStyle/>
                    <a:p>
                      <a:pPr algn="ctr" rtl="0" fontAlgn="ctr"/>
                      <a:r>
                        <a:rPr lang="en-US" sz="1400" u="none" strike="noStrike" dirty="0">
                          <a:effectLst/>
                        </a:rPr>
                        <a:t>24-8</a:t>
                      </a:r>
                      <a:endParaRPr lang="en-US" sz="1400" b="1" i="0" u="none" strike="noStrike" dirty="0">
                        <a:solidFill>
                          <a:srgbClr val="FFFFFF"/>
                        </a:solidFill>
                        <a:effectLst/>
                        <a:latin typeface="Arial" panose="020B0604020202020204" pitchFamily="34" charset="0"/>
                      </a:endParaRPr>
                    </a:p>
                  </a:txBody>
                  <a:tcPr marL="3810" marR="3810" marT="3810" marB="0" anchor="ctr"/>
                </a:tc>
                <a:tc>
                  <a:txBody>
                    <a:bodyPr/>
                    <a:lstStyle/>
                    <a:p>
                      <a:pPr algn="ctr" rtl="0" fontAlgn="ctr"/>
                      <a:r>
                        <a:rPr lang="en-US" sz="1400" u="none" strike="noStrike" dirty="0">
                          <a:effectLst/>
                        </a:rPr>
                        <a:t>Hard Denial</a:t>
                      </a:r>
                      <a:endParaRPr lang="en-US" sz="1400" b="1" i="0" u="none" strike="noStrike" dirty="0">
                        <a:solidFill>
                          <a:srgbClr val="7030A0"/>
                        </a:solidFill>
                        <a:effectLst/>
                        <a:latin typeface="Arial" panose="020B0604020202020204" pitchFamily="34" charset="0"/>
                      </a:endParaRPr>
                    </a:p>
                  </a:txBody>
                  <a:tcPr marL="3810" marR="3810" marT="3810" marB="0" anchor="ctr"/>
                </a:tc>
                <a:tc>
                  <a:txBody>
                    <a:bodyPr/>
                    <a:lstStyle/>
                    <a:p>
                      <a:pPr algn="ctr" rtl="0" fontAlgn="ctr"/>
                      <a:r>
                        <a:rPr lang="en-US" sz="1400" u="none" strike="noStrike" dirty="0">
                          <a:effectLst/>
                        </a:rPr>
                        <a:t>Renewal</a:t>
                      </a:r>
                      <a:endParaRPr lang="en-US" sz="1400" b="1" i="0" u="none" strike="noStrike" dirty="0">
                        <a:solidFill>
                          <a:srgbClr val="7030A0"/>
                        </a:solidFill>
                        <a:effectLst/>
                        <a:latin typeface="Arial" panose="020B0604020202020204" pitchFamily="34" charset="0"/>
                      </a:endParaRPr>
                    </a:p>
                  </a:txBody>
                  <a:tcPr marL="3810" marR="3810" marT="3810" marB="0" anchor="ctr"/>
                </a:tc>
                <a:tc>
                  <a:txBody>
                    <a:bodyPr/>
                    <a:lstStyle/>
                    <a:p>
                      <a:pPr algn="l" rtl="0" fontAlgn="ctr"/>
                      <a:r>
                        <a:rPr lang="en-US" sz="1400" b="0" i="0" u="none" strike="noStrike" dirty="0">
                          <a:solidFill>
                            <a:schemeClr val="tx1"/>
                          </a:solidFill>
                          <a:effectLst/>
                          <a:latin typeface="Arial" panose="020B0604020202020204" pitchFamily="34" charset="0"/>
                        </a:rPr>
                        <a:t>Failure to return the renewal form by the due date</a:t>
                      </a:r>
                    </a:p>
                  </a:txBody>
                  <a:tcPr marL="3810" marR="3810" marT="3810" marB="0" anchor="ctr"/>
                </a:tc>
                <a:extLst>
                  <a:ext uri="{0D108BD9-81ED-4DB2-BD59-A6C34878D82A}">
                    <a16:rowId xmlns:a16="http://schemas.microsoft.com/office/drawing/2014/main" val="4220436212"/>
                  </a:ext>
                </a:extLst>
              </a:tr>
              <a:tr h="795115">
                <a:tc>
                  <a:txBody>
                    <a:bodyPr/>
                    <a:lstStyle/>
                    <a:p>
                      <a:pPr algn="ctr" rtl="0" fontAlgn="ctr"/>
                      <a:r>
                        <a:rPr lang="en-US" sz="1400" u="none" strike="noStrike" dirty="0">
                          <a:effectLst/>
                        </a:rPr>
                        <a:t>8-9</a:t>
                      </a:r>
                      <a:endParaRPr lang="en-US" sz="1400" b="1" i="0" u="none" strike="noStrike" dirty="0">
                        <a:solidFill>
                          <a:srgbClr val="FFFFFF"/>
                        </a:solidFill>
                        <a:effectLst/>
                        <a:latin typeface="Arial" panose="020B0604020202020204" pitchFamily="34" charset="0"/>
                      </a:endParaRPr>
                    </a:p>
                  </a:txBody>
                  <a:tcPr marL="3810" marR="3810" marT="3810" marB="0" anchor="ctr"/>
                </a:tc>
                <a:tc>
                  <a:txBody>
                    <a:bodyPr/>
                    <a:lstStyle/>
                    <a:p>
                      <a:pPr algn="ctr" rtl="0" fontAlgn="ctr"/>
                      <a:r>
                        <a:rPr lang="en-US" sz="1400" u="none" strike="noStrike" dirty="0">
                          <a:effectLst/>
                        </a:rPr>
                        <a:t>Hard Denial</a:t>
                      </a:r>
                      <a:endParaRPr lang="en-US" sz="1400" b="1" i="0" u="none" strike="noStrike" dirty="0">
                        <a:solidFill>
                          <a:srgbClr val="7030A0"/>
                        </a:solidFill>
                        <a:effectLst/>
                        <a:latin typeface="Arial" panose="020B0604020202020204" pitchFamily="34" charset="0"/>
                      </a:endParaRPr>
                    </a:p>
                  </a:txBody>
                  <a:tcPr marL="3810" marR="3810" marT="3810" marB="0" anchor="ctr"/>
                </a:tc>
                <a:tc>
                  <a:txBody>
                    <a:bodyPr/>
                    <a:lstStyle/>
                    <a:p>
                      <a:pPr algn="ctr" rtl="0" fontAlgn="ctr"/>
                      <a:r>
                        <a:rPr lang="en-US" sz="1400" u="none" strike="noStrike" dirty="0">
                          <a:effectLst/>
                        </a:rPr>
                        <a:t>Application</a:t>
                      </a:r>
                      <a:endParaRPr lang="en-US" sz="1400" b="1" i="0" u="none" strike="noStrike" dirty="0">
                        <a:solidFill>
                          <a:srgbClr val="7030A0"/>
                        </a:solidFill>
                        <a:effectLst/>
                        <a:latin typeface="Arial" panose="020B0604020202020204" pitchFamily="34" charset="0"/>
                      </a:endParaRPr>
                    </a:p>
                  </a:txBody>
                  <a:tcPr marL="3810" marR="3810" marT="3810" marB="0" anchor="ctr"/>
                </a:tc>
                <a:tc>
                  <a:txBody>
                    <a:bodyPr/>
                    <a:lstStyle/>
                    <a:p>
                      <a:pPr algn="l" rtl="0" fontAlgn="ctr"/>
                      <a:r>
                        <a:rPr lang="en-US" sz="1400" u="none" strike="noStrike" dirty="0">
                          <a:effectLst/>
                        </a:rPr>
                        <a:t>Failure to return the application form by the due date</a:t>
                      </a:r>
                      <a:endParaRPr lang="en-US" sz="1400" b="1" i="0" u="none" strike="noStrike" dirty="0">
                        <a:solidFill>
                          <a:srgbClr val="7030A0"/>
                        </a:solidFill>
                        <a:effectLst/>
                        <a:latin typeface="Arial" panose="020B0604020202020204" pitchFamily="34" charset="0"/>
                      </a:endParaRPr>
                    </a:p>
                  </a:txBody>
                  <a:tcPr marL="3810" marR="3810" marT="3810" marB="0" anchor="ctr"/>
                </a:tc>
                <a:extLst>
                  <a:ext uri="{0D108BD9-81ED-4DB2-BD59-A6C34878D82A}">
                    <a16:rowId xmlns:a16="http://schemas.microsoft.com/office/drawing/2014/main" val="1436440158"/>
                  </a:ext>
                </a:extLst>
              </a:tr>
              <a:tr h="795115">
                <a:tc>
                  <a:txBody>
                    <a:bodyPr/>
                    <a:lstStyle/>
                    <a:p>
                      <a:pPr algn="ctr" rtl="0" fontAlgn="ctr"/>
                      <a:r>
                        <a:rPr lang="en-US" sz="1400" u="none" strike="noStrike" dirty="0">
                          <a:effectLst/>
                        </a:rPr>
                        <a:t>22-15</a:t>
                      </a:r>
                      <a:endParaRPr lang="en-US" sz="1400" b="1" i="0" u="none" strike="noStrike" dirty="0">
                        <a:solidFill>
                          <a:srgbClr val="FFFFFF"/>
                        </a:solidFill>
                        <a:effectLst/>
                        <a:latin typeface="Arial" panose="020B0604020202020204" pitchFamily="34" charset="0"/>
                      </a:endParaRPr>
                    </a:p>
                  </a:txBody>
                  <a:tcPr marL="3810" marR="3810" marT="3810" marB="0" anchor="ctr"/>
                </a:tc>
                <a:tc>
                  <a:txBody>
                    <a:bodyPr/>
                    <a:lstStyle/>
                    <a:p>
                      <a:pPr algn="ctr" rtl="0" fontAlgn="ctr"/>
                      <a:r>
                        <a:rPr lang="en-US" sz="1400" u="none" strike="noStrike" dirty="0">
                          <a:effectLst/>
                        </a:rPr>
                        <a:t>Correctible Denial</a:t>
                      </a:r>
                      <a:endParaRPr lang="en-US" sz="1400" b="1" i="0" u="none" strike="noStrike" dirty="0">
                        <a:solidFill>
                          <a:srgbClr val="7030A0"/>
                        </a:solidFill>
                        <a:effectLst/>
                        <a:latin typeface="Arial" panose="020B0604020202020204" pitchFamily="34" charset="0"/>
                      </a:endParaRPr>
                    </a:p>
                  </a:txBody>
                  <a:tcPr marL="3810" marR="3810" marT="3810" marB="0" anchor="ctr"/>
                </a:tc>
                <a:tc>
                  <a:txBody>
                    <a:bodyPr/>
                    <a:lstStyle/>
                    <a:p>
                      <a:pPr algn="ctr" rtl="0" fontAlgn="ctr"/>
                      <a:r>
                        <a:rPr lang="en-US" sz="1400" u="none" strike="noStrike" dirty="0">
                          <a:effectLst/>
                        </a:rPr>
                        <a:t>Renewal</a:t>
                      </a:r>
                      <a:endParaRPr lang="en-US" sz="1400" b="1" i="0" u="none" strike="noStrike" dirty="0">
                        <a:solidFill>
                          <a:srgbClr val="7030A0"/>
                        </a:solidFill>
                        <a:effectLst/>
                        <a:latin typeface="Arial" panose="020B0604020202020204" pitchFamily="34" charset="0"/>
                      </a:endParaRPr>
                    </a:p>
                  </a:txBody>
                  <a:tcPr marL="3810" marR="3810" marT="3810" marB="0" anchor="ctr"/>
                </a:tc>
                <a:tc>
                  <a:txBody>
                    <a:bodyPr/>
                    <a:lstStyle/>
                    <a:p>
                      <a:pPr algn="l" rtl="0" fontAlgn="ctr"/>
                      <a:r>
                        <a:rPr lang="en-US" sz="1400" b="0" i="0" u="none" strike="noStrike" dirty="0">
                          <a:solidFill>
                            <a:schemeClr val="tx1"/>
                          </a:solidFill>
                          <a:effectLst/>
                          <a:latin typeface="Arial" panose="020B0604020202020204" pitchFamily="34" charset="0"/>
                        </a:rPr>
                        <a:t>Failure to return the renewal form by the due date</a:t>
                      </a:r>
                    </a:p>
                  </a:txBody>
                  <a:tcPr marL="3810" marR="3810" marT="3810" marB="0" anchor="ctr"/>
                </a:tc>
                <a:extLst>
                  <a:ext uri="{0D108BD9-81ED-4DB2-BD59-A6C34878D82A}">
                    <a16:rowId xmlns:a16="http://schemas.microsoft.com/office/drawing/2014/main" val="3342800680"/>
                  </a:ext>
                </a:extLst>
              </a:tr>
            </a:tbl>
          </a:graphicData>
        </a:graphic>
      </p:graphicFrame>
      <p:graphicFrame>
        <p:nvGraphicFramePr>
          <p:cNvPr id="6" name="Chart 5">
            <a:extLst>
              <a:ext uri="{FF2B5EF4-FFF2-40B4-BE49-F238E27FC236}">
                <a16:creationId xmlns:a16="http://schemas.microsoft.com/office/drawing/2014/main" id="{B186404C-FBE4-4770-BA33-4691AA47C2A9}"/>
              </a:ext>
            </a:extLst>
          </p:cNvPr>
          <p:cNvGraphicFramePr>
            <a:graphicFrameLocks/>
          </p:cNvGraphicFramePr>
          <p:nvPr>
            <p:extLst>
              <p:ext uri="{D42A27DB-BD31-4B8C-83A1-F6EECF244321}">
                <p14:modId xmlns:p14="http://schemas.microsoft.com/office/powerpoint/2010/main" val="1590967801"/>
              </p:ext>
            </p:extLst>
          </p:nvPr>
        </p:nvGraphicFramePr>
        <p:xfrm>
          <a:off x="1702526" y="1592848"/>
          <a:ext cx="4572000" cy="4423188"/>
        </p:xfrm>
        <a:graphic>
          <a:graphicData uri="http://schemas.openxmlformats.org/drawingml/2006/chart">
            <c:chart xmlns:c="http://schemas.openxmlformats.org/drawingml/2006/chart" xmlns:r="http://schemas.openxmlformats.org/officeDocument/2006/relationships" r:id="rId4"/>
          </a:graphicData>
        </a:graphic>
      </p:graphicFrame>
    </p:spTree>
    <p:custDataLst>
      <p:custData r:id="rId1"/>
      <p:custData r:id="rId2"/>
    </p:custDataLst>
    <p:extLst>
      <p:ext uri="{BB962C8B-B14F-4D97-AF65-F5344CB8AC3E}">
        <p14:creationId xmlns:p14="http://schemas.microsoft.com/office/powerpoint/2010/main" val="39742508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5317B44-90A8-441B-E964-B0AD1A853D35}"/>
              </a:ext>
            </a:extLst>
          </p:cNvPr>
          <p:cNvSpPr>
            <a:spLocks noGrp="1"/>
          </p:cNvSpPr>
          <p:nvPr>
            <p:ph type="title"/>
          </p:nvPr>
        </p:nvSpPr>
        <p:spPr>
          <a:xfrm>
            <a:off x="457200" y="509522"/>
            <a:ext cx="11277600" cy="1138773"/>
          </a:xfrm>
        </p:spPr>
        <p:txBody>
          <a:bodyPr wrap="square" anchor="ctr">
            <a:normAutofit/>
          </a:bodyPr>
          <a:lstStyle/>
          <a:p>
            <a:r>
              <a:rPr lang="en-US"/>
              <a:t>Top 5 Service Providers by Subscriber Count</a:t>
            </a:r>
          </a:p>
        </p:txBody>
      </p:sp>
      <p:graphicFrame>
        <p:nvGraphicFramePr>
          <p:cNvPr id="5" name="Chart 4">
            <a:extLst>
              <a:ext uri="{FF2B5EF4-FFF2-40B4-BE49-F238E27FC236}">
                <a16:creationId xmlns:a16="http://schemas.microsoft.com/office/drawing/2014/main" id="{6A7E22C0-9336-480C-9D99-4A551F224E7C}"/>
              </a:ext>
            </a:extLst>
          </p:cNvPr>
          <p:cNvGraphicFramePr>
            <a:graphicFrameLocks/>
          </p:cNvGraphicFramePr>
          <p:nvPr>
            <p:extLst>
              <p:ext uri="{D42A27DB-BD31-4B8C-83A1-F6EECF244321}">
                <p14:modId xmlns:p14="http://schemas.microsoft.com/office/powerpoint/2010/main" val="217227746"/>
              </p:ext>
            </p:extLst>
          </p:nvPr>
        </p:nvGraphicFramePr>
        <p:xfrm>
          <a:off x="458724" y="1964077"/>
          <a:ext cx="11274552" cy="4315845"/>
        </p:xfrm>
        <a:graphic>
          <a:graphicData uri="http://schemas.openxmlformats.org/drawingml/2006/chart">
            <c:chart xmlns:c="http://schemas.openxmlformats.org/drawingml/2006/chart" xmlns:r="http://schemas.openxmlformats.org/officeDocument/2006/relationships" r:id="rId4"/>
          </a:graphicData>
        </a:graphic>
      </p:graphicFrame>
    </p:spTree>
    <p:custDataLst>
      <p:custData r:id="rId1"/>
      <p:custData r:id="rId2"/>
    </p:custDataLst>
    <p:extLst>
      <p:ext uri="{BB962C8B-B14F-4D97-AF65-F5344CB8AC3E}">
        <p14:creationId xmlns:p14="http://schemas.microsoft.com/office/powerpoint/2010/main" val="11396637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hart, bar chart&#10;&#10;Description automatically generated">
            <a:extLst>
              <a:ext uri="{FF2B5EF4-FFF2-40B4-BE49-F238E27FC236}">
                <a16:creationId xmlns:a16="http://schemas.microsoft.com/office/drawing/2014/main" id="{05A7BE55-2A14-4A9A-B143-52E7F58AA7B5}"/>
              </a:ext>
            </a:extLst>
          </p:cNvPr>
          <p:cNvPicPr>
            <a:picLocks noChangeAspect="1"/>
          </p:cNvPicPr>
          <p:nvPr/>
        </p:nvPicPr>
        <p:blipFill>
          <a:blip r:embed="rId4"/>
          <a:stretch>
            <a:fillRect/>
          </a:stretch>
        </p:blipFill>
        <p:spPr>
          <a:xfrm>
            <a:off x="814473" y="1409700"/>
            <a:ext cx="10563053" cy="4410075"/>
          </a:xfrm>
          <a:prstGeom prst="rect">
            <a:avLst/>
          </a:prstGeom>
          <a:noFill/>
        </p:spPr>
      </p:pic>
      <p:sp>
        <p:nvSpPr>
          <p:cNvPr id="2" name="Text Placeholder 1">
            <a:extLst>
              <a:ext uri="{FF2B5EF4-FFF2-40B4-BE49-F238E27FC236}">
                <a16:creationId xmlns:a16="http://schemas.microsoft.com/office/drawing/2014/main" id="{B5317B44-90A8-441B-E964-B0AD1A853D35}"/>
              </a:ext>
            </a:extLst>
          </p:cNvPr>
          <p:cNvSpPr>
            <a:spLocks noGrp="1"/>
          </p:cNvSpPr>
          <p:nvPr>
            <p:ph type="title"/>
          </p:nvPr>
        </p:nvSpPr>
        <p:spPr>
          <a:xfrm>
            <a:off x="457200" y="444889"/>
            <a:ext cx="11277600" cy="615553"/>
          </a:xfrm>
        </p:spPr>
        <p:txBody>
          <a:bodyPr wrap="square" anchor="ctr">
            <a:normAutofit/>
          </a:bodyPr>
          <a:lstStyle/>
          <a:p>
            <a:r>
              <a:rPr lang="en-US" sz="3400"/>
              <a:t>Enrollment Eligibility Methods – Program versus Income</a:t>
            </a:r>
          </a:p>
        </p:txBody>
      </p:sp>
    </p:spTree>
    <p:custDataLst>
      <p:custData r:id="rId1"/>
      <p:custData r:id="rId2"/>
    </p:custDataLst>
    <p:extLst>
      <p:ext uri="{BB962C8B-B14F-4D97-AF65-F5344CB8AC3E}">
        <p14:creationId xmlns:p14="http://schemas.microsoft.com/office/powerpoint/2010/main" val="24709952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5317B44-90A8-441B-E964-B0AD1A853D35}"/>
              </a:ext>
            </a:extLst>
          </p:cNvPr>
          <p:cNvSpPr>
            <a:spLocks noGrp="1"/>
          </p:cNvSpPr>
          <p:nvPr>
            <p:ph type="body" sz="quarter" idx="10"/>
          </p:nvPr>
        </p:nvSpPr>
        <p:spPr>
          <a:xfrm>
            <a:off x="839025" y="454874"/>
            <a:ext cx="10273003" cy="587308"/>
          </a:xfrm>
        </p:spPr>
        <p:txBody>
          <a:bodyPr>
            <a:noAutofit/>
          </a:bodyPr>
          <a:lstStyle/>
          <a:p>
            <a:r>
              <a:rPr lang="en-US" sz="3200" dirty="0"/>
              <a:t>Enrollment Eligibility Methods – By Qualifying Program</a:t>
            </a:r>
          </a:p>
        </p:txBody>
      </p:sp>
      <p:pic>
        <p:nvPicPr>
          <p:cNvPr id="4" name="Picture 3" descr="Chart, sunburst chart&#10;&#10;Description automatically generated">
            <a:extLst>
              <a:ext uri="{FF2B5EF4-FFF2-40B4-BE49-F238E27FC236}">
                <a16:creationId xmlns:a16="http://schemas.microsoft.com/office/drawing/2014/main" id="{E30CA9B4-57DE-4033-82F3-B94D4B9027FB}"/>
              </a:ext>
            </a:extLst>
          </p:cNvPr>
          <p:cNvPicPr>
            <a:picLocks noChangeAspect="1"/>
          </p:cNvPicPr>
          <p:nvPr/>
        </p:nvPicPr>
        <p:blipFill>
          <a:blip r:embed="rId4"/>
          <a:stretch>
            <a:fillRect/>
          </a:stretch>
        </p:blipFill>
        <p:spPr>
          <a:xfrm>
            <a:off x="0" y="1117867"/>
            <a:ext cx="12192000" cy="5079466"/>
          </a:xfrm>
          <a:prstGeom prst="rect">
            <a:avLst/>
          </a:prstGeom>
        </p:spPr>
      </p:pic>
    </p:spTree>
    <p:custDataLst>
      <p:custData r:id="rId1"/>
      <p:custData r:id="rId2"/>
    </p:custDataLst>
    <p:extLst>
      <p:ext uri="{BB962C8B-B14F-4D97-AF65-F5344CB8AC3E}">
        <p14:creationId xmlns:p14="http://schemas.microsoft.com/office/powerpoint/2010/main" val="8812055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1B1C591A-0A19-42FC-8B7F-8DF9662CAAEA}"/>
              </a:ext>
            </a:extLst>
          </p:cNvPr>
          <p:cNvPicPr>
            <a:picLocks noChangeAspect="1"/>
          </p:cNvPicPr>
          <p:nvPr/>
        </p:nvPicPr>
        <p:blipFill>
          <a:blip r:embed="rId4"/>
          <a:srcRect/>
          <a:stretch/>
        </p:blipFill>
        <p:spPr>
          <a:xfrm>
            <a:off x="743718" y="1275108"/>
            <a:ext cx="10585293" cy="4410075"/>
          </a:xfrm>
          <a:prstGeom prst="rect">
            <a:avLst/>
          </a:prstGeom>
          <a:noFill/>
        </p:spPr>
      </p:pic>
      <p:sp>
        <p:nvSpPr>
          <p:cNvPr id="2" name="Text Placeholder 1">
            <a:extLst>
              <a:ext uri="{FF2B5EF4-FFF2-40B4-BE49-F238E27FC236}">
                <a16:creationId xmlns:a16="http://schemas.microsoft.com/office/drawing/2014/main" id="{B5317B44-90A8-441B-E964-B0AD1A853D35}"/>
              </a:ext>
            </a:extLst>
          </p:cNvPr>
          <p:cNvSpPr>
            <a:spLocks noGrp="1"/>
          </p:cNvSpPr>
          <p:nvPr>
            <p:ph type="title"/>
          </p:nvPr>
        </p:nvSpPr>
        <p:spPr>
          <a:xfrm>
            <a:off x="795131" y="464767"/>
            <a:ext cx="11277600" cy="615553"/>
          </a:xfrm>
        </p:spPr>
        <p:txBody>
          <a:bodyPr wrap="square" anchor="ctr">
            <a:noAutofit/>
          </a:bodyPr>
          <a:lstStyle/>
          <a:p>
            <a:r>
              <a:rPr lang="en-US" sz="3200" dirty="0"/>
              <a:t>Enrollment Application Volume By Received Channel December 2021 - November 2022</a:t>
            </a:r>
          </a:p>
        </p:txBody>
      </p:sp>
    </p:spTree>
    <p:custDataLst>
      <p:custData r:id="rId1"/>
      <p:custData r:id="rId2"/>
    </p:custDataLst>
    <p:extLst>
      <p:ext uri="{BB962C8B-B14F-4D97-AF65-F5344CB8AC3E}">
        <p14:creationId xmlns:p14="http://schemas.microsoft.com/office/powerpoint/2010/main" val="27820091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5317B44-90A8-441B-E964-B0AD1A853D35}"/>
              </a:ext>
            </a:extLst>
          </p:cNvPr>
          <p:cNvSpPr>
            <a:spLocks noGrp="1"/>
          </p:cNvSpPr>
          <p:nvPr>
            <p:ph type="body" sz="quarter" idx="10"/>
          </p:nvPr>
        </p:nvSpPr>
        <p:spPr>
          <a:xfrm>
            <a:off x="843001" y="344788"/>
            <a:ext cx="10273003" cy="941198"/>
          </a:xfrm>
        </p:spPr>
        <p:txBody>
          <a:bodyPr>
            <a:noAutofit/>
          </a:bodyPr>
          <a:lstStyle/>
          <a:p>
            <a:r>
              <a:rPr lang="en-US" sz="3200" dirty="0"/>
              <a:t>Renewal Form Volume By Received Channel </a:t>
            </a:r>
          </a:p>
          <a:p>
            <a:r>
              <a:rPr lang="en-US" sz="3200" dirty="0"/>
              <a:t>December 2021 -  November 2022</a:t>
            </a:r>
          </a:p>
        </p:txBody>
      </p:sp>
      <p:pic>
        <p:nvPicPr>
          <p:cNvPr id="4" name="Picture 3">
            <a:extLst>
              <a:ext uri="{FF2B5EF4-FFF2-40B4-BE49-F238E27FC236}">
                <a16:creationId xmlns:a16="http://schemas.microsoft.com/office/drawing/2014/main" id="{14D6B069-C4B0-4415-8CFC-A144FCD5667C}"/>
              </a:ext>
            </a:extLst>
          </p:cNvPr>
          <p:cNvPicPr>
            <a:picLocks noChangeAspect="1"/>
          </p:cNvPicPr>
          <p:nvPr/>
        </p:nvPicPr>
        <p:blipFill>
          <a:blip r:embed="rId4"/>
          <a:srcRect/>
          <a:stretch/>
        </p:blipFill>
        <p:spPr>
          <a:xfrm>
            <a:off x="292058" y="1724250"/>
            <a:ext cx="11549816" cy="4077134"/>
          </a:xfrm>
          <a:prstGeom prst="rect">
            <a:avLst/>
          </a:prstGeom>
        </p:spPr>
      </p:pic>
    </p:spTree>
    <p:custDataLst>
      <p:custData r:id="rId1"/>
      <p:custData r:id="rId2"/>
    </p:custDataLst>
    <p:extLst>
      <p:ext uri="{BB962C8B-B14F-4D97-AF65-F5344CB8AC3E}">
        <p14:creationId xmlns:p14="http://schemas.microsoft.com/office/powerpoint/2010/main" val="3437004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5317B44-90A8-441B-E964-B0AD1A853D35}"/>
              </a:ext>
            </a:extLst>
          </p:cNvPr>
          <p:cNvSpPr>
            <a:spLocks noGrp="1"/>
          </p:cNvSpPr>
          <p:nvPr>
            <p:ph type="body" sz="quarter" idx="10"/>
          </p:nvPr>
        </p:nvSpPr>
        <p:spPr>
          <a:xfrm>
            <a:off x="959498" y="475313"/>
            <a:ext cx="10273003" cy="587308"/>
          </a:xfrm>
        </p:spPr>
        <p:txBody>
          <a:bodyPr>
            <a:noAutofit/>
          </a:bodyPr>
          <a:lstStyle/>
          <a:p>
            <a:r>
              <a:rPr lang="en-US" sz="3200" dirty="0"/>
              <a:t>Monthly Inbound Call Volumes – English &amp; Spanish</a:t>
            </a:r>
          </a:p>
        </p:txBody>
      </p:sp>
      <p:pic>
        <p:nvPicPr>
          <p:cNvPr id="4" name="Picture 3" descr="Chart, bar chart&#10;&#10;Description automatically generated">
            <a:extLst>
              <a:ext uri="{FF2B5EF4-FFF2-40B4-BE49-F238E27FC236}">
                <a16:creationId xmlns:a16="http://schemas.microsoft.com/office/drawing/2014/main" id="{015DEE94-E3C8-4E17-983E-34FCDDFA412D}"/>
              </a:ext>
            </a:extLst>
          </p:cNvPr>
          <p:cNvPicPr>
            <a:picLocks noChangeAspect="1"/>
          </p:cNvPicPr>
          <p:nvPr/>
        </p:nvPicPr>
        <p:blipFill>
          <a:blip r:embed="rId4"/>
          <a:stretch>
            <a:fillRect/>
          </a:stretch>
        </p:blipFill>
        <p:spPr>
          <a:xfrm>
            <a:off x="959498" y="1384598"/>
            <a:ext cx="10478962" cy="4820323"/>
          </a:xfrm>
          <a:prstGeom prst="rect">
            <a:avLst/>
          </a:prstGeom>
        </p:spPr>
      </p:pic>
    </p:spTree>
    <p:custDataLst>
      <p:custData r:id="rId1"/>
      <p:custData r:id="rId2"/>
    </p:custDataLst>
    <p:extLst>
      <p:ext uri="{BB962C8B-B14F-4D97-AF65-F5344CB8AC3E}">
        <p14:creationId xmlns:p14="http://schemas.microsoft.com/office/powerpoint/2010/main" val="12290031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5317B44-90A8-441B-E964-B0AD1A853D35}"/>
              </a:ext>
            </a:extLst>
          </p:cNvPr>
          <p:cNvSpPr>
            <a:spLocks noGrp="1"/>
          </p:cNvSpPr>
          <p:nvPr>
            <p:ph type="body" sz="quarter" idx="10"/>
          </p:nvPr>
        </p:nvSpPr>
        <p:spPr>
          <a:xfrm>
            <a:off x="896878" y="411392"/>
            <a:ext cx="10596732" cy="587308"/>
          </a:xfrm>
        </p:spPr>
        <p:txBody>
          <a:bodyPr>
            <a:noAutofit/>
          </a:bodyPr>
          <a:lstStyle/>
          <a:p>
            <a:r>
              <a:rPr lang="en-US" sz="2800" dirty="0"/>
              <a:t>Monthly Inbound Call Volumes – Other Supported Languages</a:t>
            </a:r>
          </a:p>
        </p:txBody>
      </p:sp>
      <p:pic>
        <p:nvPicPr>
          <p:cNvPr id="4" name="Picture 3">
            <a:extLst>
              <a:ext uri="{FF2B5EF4-FFF2-40B4-BE49-F238E27FC236}">
                <a16:creationId xmlns:a16="http://schemas.microsoft.com/office/drawing/2014/main" id="{DD63B598-3A96-48AA-9C4B-CAC3B6B9E3C6}"/>
              </a:ext>
            </a:extLst>
          </p:cNvPr>
          <p:cNvPicPr>
            <a:picLocks noChangeAspect="1"/>
          </p:cNvPicPr>
          <p:nvPr/>
        </p:nvPicPr>
        <p:blipFill>
          <a:blip r:embed="rId4"/>
          <a:srcRect/>
          <a:stretch/>
        </p:blipFill>
        <p:spPr>
          <a:xfrm>
            <a:off x="896878" y="1420949"/>
            <a:ext cx="10516511" cy="4837595"/>
          </a:xfrm>
          <a:prstGeom prst="rect">
            <a:avLst/>
          </a:prstGeom>
        </p:spPr>
      </p:pic>
    </p:spTree>
    <p:custDataLst>
      <p:custData r:id="rId1"/>
      <p:custData r:id="rId2"/>
    </p:custDataLst>
    <p:extLst>
      <p:ext uri="{BB962C8B-B14F-4D97-AF65-F5344CB8AC3E}">
        <p14:creationId xmlns:p14="http://schemas.microsoft.com/office/powerpoint/2010/main" val="32307070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5317B44-90A8-441B-E964-B0AD1A853D35}"/>
              </a:ext>
            </a:extLst>
          </p:cNvPr>
          <p:cNvSpPr>
            <a:spLocks noGrp="1"/>
          </p:cNvSpPr>
          <p:nvPr>
            <p:ph type="body" sz="quarter" idx="10"/>
          </p:nvPr>
        </p:nvSpPr>
        <p:spPr>
          <a:xfrm>
            <a:off x="827481" y="454874"/>
            <a:ext cx="10273003" cy="587308"/>
          </a:xfrm>
        </p:spPr>
        <p:txBody>
          <a:bodyPr>
            <a:noAutofit/>
          </a:bodyPr>
          <a:lstStyle/>
          <a:p>
            <a:r>
              <a:rPr lang="en-US" sz="3200" dirty="0"/>
              <a:t>Inbound Call Reasons</a:t>
            </a:r>
          </a:p>
        </p:txBody>
      </p:sp>
      <p:pic>
        <p:nvPicPr>
          <p:cNvPr id="5" name="Picture 4">
            <a:extLst>
              <a:ext uri="{FF2B5EF4-FFF2-40B4-BE49-F238E27FC236}">
                <a16:creationId xmlns:a16="http://schemas.microsoft.com/office/drawing/2014/main" id="{44010B35-FC0C-4AA8-B9DF-3090172C7246}"/>
              </a:ext>
            </a:extLst>
          </p:cNvPr>
          <p:cNvPicPr>
            <a:picLocks noChangeAspect="1"/>
          </p:cNvPicPr>
          <p:nvPr/>
        </p:nvPicPr>
        <p:blipFill>
          <a:blip r:embed="rId4"/>
          <a:srcRect/>
          <a:stretch/>
        </p:blipFill>
        <p:spPr>
          <a:xfrm>
            <a:off x="90244" y="1541535"/>
            <a:ext cx="11747476" cy="4428535"/>
          </a:xfrm>
          <a:prstGeom prst="rect">
            <a:avLst/>
          </a:prstGeom>
        </p:spPr>
      </p:pic>
    </p:spTree>
    <p:custDataLst>
      <p:custData r:id="rId1"/>
      <p:custData r:id="rId2"/>
    </p:custDataLst>
    <p:extLst>
      <p:ext uri="{BB962C8B-B14F-4D97-AF65-F5344CB8AC3E}">
        <p14:creationId xmlns:p14="http://schemas.microsoft.com/office/powerpoint/2010/main" val="16709649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5317B44-90A8-441B-E964-B0AD1A853D35}"/>
              </a:ext>
            </a:extLst>
          </p:cNvPr>
          <p:cNvSpPr>
            <a:spLocks noGrp="1"/>
          </p:cNvSpPr>
          <p:nvPr>
            <p:ph type="body" sz="quarter" idx="10"/>
          </p:nvPr>
        </p:nvSpPr>
        <p:spPr>
          <a:xfrm>
            <a:off x="793185" y="980902"/>
            <a:ext cx="11286963" cy="587308"/>
          </a:xfrm>
        </p:spPr>
        <p:txBody>
          <a:bodyPr>
            <a:no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3200" b="0" i="0" u="none" strike="noStrike" kern="1200" cap="none" spc="0" normalizeH="0" baseline="0" noProof="0" dirty="0">
                <a:ln>
                  <a:noFill/>
                </a:ln>
                <a:solidFill>
                  <a:srgbClr val="502E91"/>
                </a:solidFill>
                <a:effectLst/>
                <a:uLnTx/>
                <a:uFillTx/>
                <a:latin typeface="Arial" panose="020B0604020202020204" pitchFamily="34" charset="0"/>
                <a:ea typeface="+mn-ea"/>
                <a:cs typeface="Arial" panose="020B0604020202020204" pitchFamily="34" charset="0"/>
              </a:rPr>
              <a:t>Renewal Process Resumption – Key Data Points</a:t>
            </a:r>
            <a:endParaRPr kumimoji="0" lang="en-US" sz="3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4" name="TextBox 3">
            <a:extLst>
              <a:ext uri="{FF2B5EF4-FFF2-40B4-BE49-F238E27FC236}">
                <a16:creationId xmlns:a16="http://schemas.microsoft.com/office/drawing/2014/main" id="{A87D3AC6-ABDD-4C72-A5BF-4B99B9975378}"/>
              </a:ext>
            </a:extLst>
          </p:cNvPr>
          <p:cNvSpPr txBox="1"/>
          <p:nvPr/>
        </p:nvSpPr>
        <p:spPr>
          <a:xfrm>
            <a:off x="793185" y="1646950"/>
            <a:ext cx="10150118" cy="4396075"/>
          </a:xfrm>
          <a:prstGeom prst="rect">
            <a:avLst/>
          </a:prstGeom>
          <a:noFill/>
        </p:spPr>
        <p:txBody>
          <a:bodyPr wrap="square" rtlCol="0">
            <a:spAutoFit/>
          </a:bodyPr>
          <a:lstStyle/>
          <a:p>
            <a:pPr>
              <a:spcBef>
                <a:spcPts val="600"/>
              </a:spcBef>
              <a:spcAft>
                <a:spcPts val="600"/>
              </a:spcAft>
            </a:pPr>
            <a:r>
              <a:rPr lang="en-US" dirty="0">
                <a:solidFill>
                  <a:schemeClr val="tx2"/>
                </a:solidFill>
                <a:cs typeface="Arial" panose="020B0604020202020204" pitchFamily="34" charset="0"/>
              </a:rPr>
              <a:t>July 1 through October 31 “Catch Up” Period [Active Subscribers]:</a:t>
            </a:r>
          </a:p>
          <a:p>
            <a:pPr marL="742950" lvl="1" indent="-285750">
              <a:spcBef>
                <a:spcPts val="600"/>
              </a:spcBef>
              <a:spcAft>
                <a:spcPts val="600"/>
              </a:spcAft>
              <a:buFont typeface="Arial" panose="020B0604020202020204" pitchFamily="34" charset="0"/>
              <a:buChar char="•"/>
            </a:pPr>
            <a:r>
              <a:rPr lang="en-US" dirty="0">
                <a:solidFill>
                  <a:schemeClr val="tx2"/>
                </a:solidFill>
                <a:cs typeface="Arial" panose="020B0604020202020204" pitchFamily="34" charset="0"/>
              </a:rPr>
              <a:t>491,725 renewal processes started </a:t>
            </a:r>
          </a:p>
          <a:p>
            <a:pPr marL="742950" lvl="1" indent="-285750">
              <a:spcBef>
                <a:spcPts val="600"/>
              </a:spcBef>
              <a:spcAft>
                <a:spcPts val="600"/>
              </a:spcAft>
              <a:buFont typeface="Arial" panose="020B0604020202020204" pitchFamily="34" charset="0"/>
              <a:buChar char="•"/>
            </a:pPr>
            <a:r>
              <a:rPr lang="en-US" dirty="0">
                <a:solidFill>
                  <a:schemeClr val="tx2"/>
                </a:solidFill>
                <a:cs typeface="Arial" panose="020B0604020202020204" pitchFamily="34" charset="0"/>
              </a:rPr>
              <a:t>28.94% required Household Worksheets (HHWS) </a:t>
            </a:r>
          </a:p>
          <a:p>
            <a:pPr marL="742950" lvl="1" indent="-285750">
              <a:spcBef>
                <a:spcPts val="600"/>
              </a:spcBef>
              <a:spcAft>
                <a:spcPts val="600"/>
              </a:spcAft>
              <a:buFont typeface="Arial" panose="020B0604020202020204" pitchFamily="34" charset="0"/>
              <a:buChar char="•"/>
            </a:pPr>
            <a:r>
              <a:rPr lang="en-US" dirty="0">
                <a:solidFill>
                  <a:schemeClr val="tx2"/>
                </a:solidFill>
                <a:cs typeface="Arial" panose="020B0604020202020204" pitchFamily="34" charset="0"/>
              </a:rPr>
              <a:t>19.00% Day 0 CalFresh Confirm PASS rate </a:t>
            </a:r>
          </a:p>
          <a:p>
            <a:pPr marL="742950" lvl="1" indent="-285750">
              <a:spcBef>
                <a:spcPts val="600"/>
              </a:spcBef>
              <a:spcAft>
                <a:spcPts val="600"/>
              </a:spcAft>
              <a:buFont typeface="Arial" panose="020B0604020202020204" pitchFamily="34" charset="0"/>
              <a:buChar char="•"/>
            </a:pPr>
            <a:r>
              <a:rPr lang="en-US" dirty="0">
                <a:solidFill>
                  <a:schemeClr val="tx2"/>
                </a:solidFill>
                <a:cs typeface="Arial" panose="020B0604020202020204" pitchFamily="34" charset="0"/>
              </a:rPr>
              <a:t>3.93% CalFresh Confirm PASS rate before issuing a soft denial due to nonresponse</a:t>
            </a:r>
          </a:p>
          <a:p>
            <a:pPr marL="742950" lvl="1" indent="-285750">
              <a:spcBef>
                <a:spcPts val="600"/>
              </a:spcBef>
              <a:spcAft>
                <a:spcPts val="600"/>
              </a:spcAft>
              <a:buFont typeface="Arial" panose="020B0604020202020204" pitchFamily="34" charset="0"/>
              <a:buChar char="•"/>
            </a:pPr>
            <a:r>
              <a:rPr lang="en-US" dirty="0">
                <a:solidFill>
                  <a:schemeClr val="tx2"/>
                </a:solidFill>
                <a:cs typeface="Arial" panose="020B0604020202020204" pitchFamily="34" charset="0"/>
              </a:rPr>
              <a:t>1.31% CalFresh Confirm PASS rate before issuing a hard denial due to nonresponse</a:t>
            </a:r>
          </a:p>
          <a:p>
            <a:pPr marL="742950" lvl="1" indent="-285750">
              <a:spcBef>
                <a:spcPts val="800"/>
              </a:spcBef>
              <a:spcAft>
                <a:spcPts val="600"/>
              </a:spcAft>
              <a:buFont typeface="Arial" panose="020B0604020202020204" pitchFamily="34" charset="0"/>
              <a:buChar char="•"/>
            </a:pPr>
            <a:r>
              <a:rPr lang="en-US" dirty="0">
                <a:solidFill>
                  <a:schemeClr val="tx2"/>
                </a:solidFill>
              </a:rPr>
              <a:t>411,101 final decisions are registered [83.60% renewal processes completed]:</a:t>
            </a:r>
          </a:p>
          <a:p>
            <a:pPr marL="1657350" lvl="3" indent="-285750">
              <a:spcAft>
                <a:spcPts val="600"/>
              </a:spcAft>
              <a:buFont typeface="Wingdings" panose="05000000000000000000" pitchFamily="2" charset="2"/>
              <a:buChar char="§"/>
            </a:pPr>
            <a:r>
              <a:rPr lang="en-US" dirty="0">
                <a:solidFill>
                  <a:schemeClr val="tx2"/>
                </a:solidFill>
              </a:rPr>
              <a:t>Approved – initial form:          269,050</a:t>
            </a:r>
          </a:p>
          <a:p>
            <a:pPr marL="1657350" lvl="3" indent="-285750">
              <a:spcAft>
                <a:spcPts val="600"/>
              </a:spcAft>
              <a:buFont typeface="Wingdings" panose="05000000000000000000" pitchFamily="2" charset="2"/>
              <a:buChar char="§"/>
            </a:pPr>
            <a:r>
              <a:rPr lang="en-US" dirty="0">
                <a:solidFill>
                  <a:schemeClr val="tx2"/>
                </a:solidFill>
              </a:rPr>
              <a:t>Approved – 2nd form:              26,374 </a:t>
            </a:r>
          </a:p>
          <a:p>
            <a:pPr marL="1657350" lvl="3" indent="-285750">
              <a:spcAft>
                <a:spcPts val="600"/>
              </a:spcAft>
              <a:buFont typeface="Wingdings" panose="05000000000000000000" pitchFamily="2" charset="2"/>
              <a:buChar char="§"/>
            </a:pPr>
            <a:r>
              <a:rPr lang="en-US" dirty="0">
                <a:solidFill>
                  <a:schemeClr val="tx2"/>
                </a:solidFill>
              </a:rPr>
              <a:t>Hard denied – initial form:          1,133 </a:t>
            </a:r>
          </a:p>
          <a:p>
            <a:pPr marL="1657350" lvl="3" indent="-285750">
              <a:spcAft>
                <a:spcPts val="600"/>
              </a:spcAft>
              <a:buFont typeface="Wingdings" panose="05000000000000000000" pitchFamily="2" charset="2"/>
              <a:buChar char="§"/>
            </a:pPr>
            <a:r>
              <a:rPr lang="en-US" dirty="0">
                <a:solidFill>
                  <a:schemeClr val="tx2"/>
                </a:solidFill>
              </a:rPr>
              <a:t>Hard denied – 2nd form:         114,544</a:t>
            </a:r>
          </a:p>
        </p:txBody>
      </p:sp>
    </p:spTree>
    <p:custDataLst>
      <p:custData r:id="rId1"/>
      <p:custData r:id="rId2"/>
    </p:custDataLst>
    <p:extLst>
      <p:ext uri="{BB962C8B-B14F-4D97-AF65-F5344CB8AC3E}">
        <p14:creationId xmlns:p14="http://schemas.microsoft.com/office/powerpoint/2010/main" val="5097253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5317B44-90A8-441B-E964-B0AD1A853D35}"/>
              </a:ext>
            </a:extLst>
          </p:cNvPr>
          <p:cNvSpPr>
            <a:spLocks noGrp="1"/>
          </p:cNvSpPr>
          <p:nvPr>
            <p:ph type="body" sz="quarter" idx="10"/>
          </p:nvPr>
        </p:nvSpPr>
        <p:spPr>
          <a:xfrm>
            <a:off x="793185" y="980902"/>
            <a:ext cx="11286963" cy="503769"/>
          </a:xfrm>
        </p:spPr>
        <p:txBody>
          <a:bodyPr>
            <a:noAutofit/>
          </a:bodyPr>
          <a:lstStyle/>
          <a:p>
            <a:r>
              <a:rPr lang="en-US" sz="3200" dirty="0"/>
              <a:t>Renewal Results, Including Preemptive Recertification</a:t>
            </a:r>
          </a:p>
        </p:txBody>
      </p:sp>
      <p:sp>
        <p:nvSpPr>
          <p:cNvPr id="3" name="TextBox 2">
            <a:extLst>
              <a:ext uri="{FF2B5EF4-FFF2-40B4-BE49-F238E27FC236}">
                <a16:creationId xmlns:a16="http://schemas.microsoft.com/office/drawing/2014/main" id="{0AF190B8-3E18-4FBD-8DDB-DF38276EA577}"/>
              </a:ext>
            </a:extLst>
          </p:cNvPr>
          <p:cNvSpPr txBox="1"/>
          <p:nvPr/>
        </p:nvSpPr>
        <p:spPr>
          <a:xfrm>
            <a:off x="793185" y="1642830"/>
            <a:ext cx="10440872" cy="2903424"/>
          </a:xfrm>
          <a:prstGeom prst="rect">
            <a:avLst/>
          </a:prstGeom>
          <a:noFill/>
        </p:spPr>
        <p:txBody>
          <a:bodyPr wrap="square" rtlCol="0">
            <a:spAutoFit/>
          </a:bodyPr>
          <a:lstStyle/>
          <a:p>
            <a:pPr marL="0" marR="0" lvl="0" indent="0" algn="l" defTabSz="914400" rtl="0" eaLnBrk="1" fontAlgn="auto" latinLnBrk="0" hangingPunct="1">
              <a:lnSpc>
                <a:spcPct val="107000"/>
              </a:lnSpc>
              <a:spcBef>
                <a:spcPts val="600"/>
              </a:spcBef>
              <a:spcAft>
                <a:spcPts val="600"/>
              </a:spcAft>
              <a:buClrTx/>
              <a:buSzTx/>
              <a:buFontTx/>
              <a:buNone/>
              <a:tabLst/>
              <a:defRPr/>
            </a:pPr>
            <a:r>
              <a:rPr kumimoji="0" lang="en-US" b="0" i="0" u="none" strike="noStrike" kern="1200" cap="none" spc="0" normalizeH="0" baseline="0" noProof="0" dirty="0">
                <a:ln>
                  <a:noFill/>
                </a:ln>
                <a:solidFill>
                  <a:schemeClr val="tx2"/>
                </a:solidFill>
                <a:effectLst/>
                <a:uLnTx/>
                <a:uFillTx/>
                <a:latin typeface="Arial" panose="020B0604020202020204"/>
                <a:ea typeface="+mn-ea"/>
                <a:cs typeface="Arial" panose="020B0604020202020204" pitchFamily="34" charset="0"/>
              </a:rPr>
              <a:t>For the period of November 11, 2021, through June 30, 2022,</a:t>
            </a:r>
            <a:r>
              <a:rPr kumimoji="0" lang="en-US" i="0" u="none" strike="noStrike" kern="1200" cap="none" spc="0" normalizeH="0" baseline="0" noProof="0" dirty="0">
                <a:ln>
                  <a:noFill/>
                </a:ln>
                <a:solidFill>
                  <a:schemeClr val="tx2"/>
                </a:solidFill>
                <a:effectLst/>
                <a:uLnTx/>
                <a:uFillTx/>
                <a:latin typeface="Arial" panose="020B0604020202020204"/>
                <a:ea typeface="+mn-ea"/>
                <a:cs typeface="Arial" panose="020B0604020202020204" pitchFamily="34" charset="0"/>
              </a:rPr>
              <a:t> </a:t>
            </a:r>
            <a:r>
              <a:rPr kumimoji="0" lang="en-US" i="0" strike="noStrike" kern="1200" cap="none" spc="0" normalizeH="0" baseline="0" noProof="0" dirty="0">
                <a:ln>
                  <a:noFill/>
                </a:ln>
                <a:solidFill>
                  <a:schemeClr val="tx2"/>
                </a:solidFill>
                <a:effectLst/>
                <a:uLnTx/>
                <a:uFillTx/>
                <a:latin typeface="Arial" panose="020B0604020202020204"/>
                <a:ea typeface="+mn-ea"/>
                <a:cs typeface="Arial" panose="020B0604020202020204" pitchFamily="34" charset="0"/>
              </a:rPr>
              <a:t>353,557</a:t>
            </a:r>
            <a:r>
              <a:rPr kumimoji="0" lang="en-US" i="0" u="none" strike="noStrike" kern="1200" cap="none" spc="0" normalizeH="0" baseline="0" noProof="0" dirty="0">
                <a:ln>
                  <a:noFill/>
                </a:ln>
                <a:solidFill>
                  <a:schemeClr val="tx2"/>
                </a:solidFill>
                <a:effectLst/>
                <a:uLnTx/>
                <a:uFillTx/>
                <a:latin typeface="Arial" panose="020B0604020202020204"/>
                <a:ea typeface="+mn-ea"/>
                <a:cs typeface="Arial" panose="020B0604020202020204" pitchFamily="34" charset="0"/>
              </a:rPr>
              <a:t> Subscribers were preemptively recertified </a:t>
            </a:r>
          </a:p>
          <a:p>
            <a:pPr marL="0" marR="0" lvl="0" indent="0" algn="l" defTabSz="914400" rtl="0" eaLnBrk="1" fontAlgn="auto" latinLnBrk="0" hangingPunct="1">
              <a:lnSpc>
                <a:spcPct val="107000"/>
              </a:lnSpc>
              <a:spcBef>
                <a:spcPts val="600"/>
              </a:spcBef>
              <a:spcAft>
                <a:spcPts val="600"/>
              </a:spcAft>
              <a:buClrTx/>
              <a:buSzTx/>
              <a:buFontTx/>
              <a:buNone/>
              <a:tabLst/>
              <a:defRPr/>
            </a:pPr>
            <a:r>
              <a:rPr lang="en-US" noProof="0" dirty="0">
                <a:solidFill>
                  <a:schemeClr val="tx2"/>
                </a:solidFill>
                <a:latin typeface="Arial" panose="020B0604020202020204"/>
                <a:cs typeface="Arial" panose="020B0604020202020204" pitchFamily="34" charset="0"/>
              </a:rPr>
              <a:t>For the renewal catchup period of July 1 through December 4, 2022, renewal approval decisions were registered for 295,424 subscribers </a:t>
            </a:r>
          </a:p>
          <a:p>
            <a:pPr marL="0" marR="0" lvl="0" indent="0" algn="l" defTabSz="914400" rtl="0" eaLnBrk="1" fontAlgn="auto" latinLnBrk="0" hangingPunct="1">
              <a:lnSpc>
                <a:spcPct val="107000"/>
              </a:lnSpc>
              <a:spcBef>
                <a:spcPts val="600"/>
              </a:spcBef>
              <a:spcAft>
                <a:spcPts val="600"/>
              </a:spcAft>
              <a:buClrTx/>
              <a:buSzTx/>
              <a:buFontTx/>
              <a:buNone/>
              <a:tabLst/>
              <a:defRPr/>
            </a:pPr>
            <a:r>
              <a:rPr kumimoji="0" lang="en-US" b="1" i="0" u="none" strike="noStrike" kern="1200" cap="none" spc="0" normalizeH="0" baseline="0" dirty="0">
                <a:ln>
                  <a:noFill/>
                </a:ln>
                <a:solidFill>
                  <a:schemeClr val="tx2"/>
                </a:solidFill>
                <a:effectLst/>
                <a:uLnTx/>
                <a:uFillTx/>
                <a:latin typeface="Arial" panose="020B0604020202020204"/>
                <a:ea typeface="+mn-ea"/>
                <a:cs typeface="Arial" panose="020B0604020202020204" pitchFamily="34" charset="0"/>
              </a:rPr>
              <a:t>As of December 4,</a:t>
            </a:r>
            <a:r>
              <a:rPr lang="en-US" b="1" dirty="0">
                <a:solidFill>
                  <a:schemeClr val="tx2"/>
                </a:solidFill>
                <a:latin typeface="Arial" panose="020B0604020202020204"/>
                <a:cs typeface="Arial" panose="020B0604020202020204" pitchFamily="34" charset="0"/>
              </a:rPr>
              <a:t> 2022, the renewal rate for the combined preemptive recertification and renewal catch up period is 76.78%</a:t>
            </a:r>
          </a:p>
          <a:p>
            <a:pPr marL="0" marR="0" lvl="0" indent="0" algn="l" defTabSz="914400" rtl="0" eaLnBrk="1" fontAlgn="auto" latinLnBrk="0" hangingPunct="1">
              <a:lnSpc>
                <a:spcPct val="107000"/>
              </a:lnSpc>
              <a:spcBef>
                <a:spcPts val="600"/>
              </a:spcBef>
              <a:spcAft>
                <a:spcPts val="600"/>
              </a:spcAft>
              <a:buClrTx/>
              <a:buSzTx/>
              <a:buFontTx/>
              <a:buNone/>
              <a:tabLst/>
              <a:defRPr/>
            </a:pPr>
            <a:r>
              <a:rPr kumimoji="0" lang="en-US" i="0" u="none" strike="noStrike" kern="1200" cap="none" spc="0" normalizeH="0" baseline="0" noProof="0" dirty="0">
                <a:ln>
                  <a:noFill/>
                </a:ln>
                <a:solidFill>
                  <a:schemeClr val="tx2"/>
                </a:solidFill>
                <a:effectLst/>
                <a:uLnTx/>
                <a:uFillTx/>
                <a:latin typeface="Arial" panose="020B0604020202020204"/>
                <a:ea typeface="+mn-ea"/>
                <a:cs typeface="Arial" panose="020B0604020202020204" pitchFamily="34" charset="0"/>
              </a:rPr>
              <a:t>Note: The renewal rate reported during the March 2020 ULTS Administrative Committee Meeting was 49.9%</a:t>
            </a:r>
          </a:p>
        </p:txBody>
      </p:sp>
    </p:spTree>
    <p:custDataLst>
      <p:custData r:id="rId1"/>
      <p:custData r:id="rId2"/>
    </p:custDataLst>
    <p:extLst>
      <p:ext uri="{BB962C8B-B14F-4D97-AF65-F5344CB8AC3E}">
        <p14:creationId xmlns:p14="http://schemas.microsoft.com/office/powerpoint/2010/main" val="5740801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5317B44-90A8-441B-E964-B0AD1A853D35}"/>
              </a:ext>
            </a:extLst>
          </p:cNvPr>
          <p:cNvSpPr>
            <a:spLocks noGrp="1"/>
          </p:cNvSpPr>
          <p:nvPr>
            <p:ph type="body" sz="quarter" idx="10"/>
          </p:nvPr>
        </p:nvSpPr>
        <p:spPr>
          <a:xfrm>
            <a:off x="793184" y="1076696"/>
            <a:ext cx="9428217" cy="587308"/>
          </a:xfrm>
        </p:spPr>
        <p:txBody>
          <a:bodyPr>
            <a:noAutofit/>
          </a:bodyPr>
          <a:lstStyle/>
          <a:p>
            <a:r>
              <a:rPr lang="en-US" sz="3200" dirty="0"/>
              <a:t>Completed Initiatives  9/21/2022 – 12/13/2022</a:t>
            </a:r>
          </a:p>
        </p:txBody>
      </p:sp>
      <p:sp>
        <p:nvSpPr>
          <p:cNvPr id="4" name="TextBox 3">
            <a:extLst>
              <a:ext uri="{FF2B5EF4-FFF2-40B4-BE49-F238E27FC236}">
                <a16:creationId xmlns:a16="http://schemas.microsoft.com/office/drawing/2014/main" id="{CA8B0728-658B-4444-8652-F4D55563E647}"/>
              </a:ext>
            </a:extLst>
          </p:cNvPr>
          <p:cNvSpPr txBox="1"/>
          <p:nvPr/>
        </p:nvSpPr>
        <p:spPr>
          <a:xfrm>
            <a:off x="793185" y="1759131"/>
            <a:ext cx="9378425" cy="5078313"/>
          </a:xfrm>
          <a:prstGeom prst="rect">
            <a:avLst/>
          </a:prstGeom>
          <a:noFill/>
        </p:spPr>
        <p:txBody>
          <a:bodyPr wrap="square" rtlCol="0">
            <a:spAutoFit/>
          </a:bodyPr>
          <a:lstStyle/>
          <a:p>
            <a:pPr marL="285750" indent="-285750">
              <a:buFont typeface="Arial" panose="020B0604020202020204" pitchFamily="34" charset="0"/>
              <a:buChar char="•"/>
            </a:pPr>
            <a:r>
              <a:rPr lang="en-US" dirty="0">
                <a:solidFill>
                  <a:schemeClr val="tx2"/>
                </a:solidFill>
              </a:rPr>
              <a:t>Resumption of the Program’s annual renewal process</a:t>
            </a:r>
          </a:p>
          <a:p>
            <a:endParaRPr lang="en-US" dirty="0">
              <a:solidFill>
                <a:schemeClr val="tx2"/>
              </a:solidFill>
            </a:endParaRPr>
          </a:p>
          <a:p>
            <a:pPr marL="285750" indent="-285750">
              <a:buFont typeface="Arial" panose="020B0604020202020204" pitchFamily="34" charset="0"/>
              <a:buChar char="•"/>
            </a:pPr>
            <a:r>
              <a:rPr lang="en-US" dirty="0">
                <a:solidFill>
                  <a:schemeClr val="tx2"/>
                </a:solidFill>
              </a:rPr>
              <a:t>California DSS has updated its CalFresh webpage with a hyperlink to the California LifeLine public website. The hyperlink is found in the list of programs which are not administered by California DSS but may be of interest to consumers who receive CalFresh benefits. 1,232 visitors referred to </a:t>
            </a:r>
            <a:r>
              <a:rPr lang="en-US">
                <a:solidFill>
                  <a:schemeClr val="tx2"/>
                </a:solidFill>
              </a:rPr>
              <a:t>CaliforniaLifeLine.com</a:t>
            </a:r>
          </a:p>
          <a:p>
            <a:endParaRPr lang="en-US" dirty="0">
              <a:solidFill>
                <a:schemeClr val="tx2"/>
              </a:solidFill>
            </a:endParaRPr>
          </a:p>
          <a:p>
            <a:pPr marL="285750" indent="-285750">
              <a:buFont typeface="Arial" panose="020B0604020202020204" pitchFamily="34" charset="0"/>
              <a:buChar char="•"/>
            </a:pPr>
            <a:r>
              <a:rPr lang="en-US" dirty="0">
                <a:solidFill>
                  <a:schemeClr val="tx2"/>
                </a:solidFill>
              </a:rPr>
              <a:t>SPIA enhancement – 40079 Errors – providing the OCN of the SP for active subscribers who are assigned the ULTS telephone numbers</a:t>
            </a:r>
          </a:p>
          <a:p>
            <a:pPr marL="285750" indent="-285750">
              <a:buFont typeface="Arial" panose="020B0604020202020204" pitchFamily="34" charset="0"/>
              <a:buChar char="•"/>
            </a:pPr>
            <a:endParaRPr lang="en-US" dirty="0">
              <a:solidFill>
                <a:schemeClr val="tx2"/>
              </a:solidFill>
            </a:endParaRPr>
          </a:p>
          <a:p>
            <a:pPr marL="285750" indent="-285750">
              <a:buFont typeface="Arial" panose="020B0604020202020204" pitchFamily="34" charset="0"/>
              <a:buChar char="•"/>
            </a:pPr>
            <a:r>
              <a:rPr lang="en-US" dirty="0">
                <a:solidFill>
                  <a:schemeClr val="tx2"/>
                </a:solidFill>
              </a:rPr>
              <a:t>SQL Server upgrade completed for the TPA’s database platform</a:t>
            </a:r>
          </a:p>
          <a:p>
            <a:pPr marL="285750" indent="-285750">
              <a:buFont typeface="Arial" panose="020B0604020202020204" pitchFamily="34" charset="0"/>
              <a:buChar char="•"/>
            </a:pPr>
            <a:endParaRPr lang="en-US" dirty="0">
              <a:solidFill>
                <a:schemeClr val="tx2"/>
              </a:solidFill>
            </a:endParaRPr>
          </a:p>
          <a:p>
            <a:pPr marL="285750" indent="-285750">
              <a:buFont typeface="Arial" panose="020B0604020202020204" pitchFamily="34" charset="0"/>
              <a:buChar char="•"/>
            </a:pPr>
            <a:endParaRPr lang="en-US" dirty="0">
              <a:solidFill>
                <a:schemeClr val="tx2"/>
              </a:solidFill>
            </a:endParaRPr>
          </a:p>
          <a:p>
            <a:pPr marL="285750" indent="-285750">
              <a:buFont typeface="Arial" panose="020B0604020202020204" pitchFamily="34" charset="0"/>
              <a:buChar char="•"/>
            </a:pPr>
            <a:endParaRPr lang="en-US" dirty="0">
              <a:solidFill>
                <a:schemeClr val="tx2"/>
              </a:solidFill>
            </a:endParaRPr>
          </a:p>
          <a:p>
            <a:pPr marL="285750" indent="-285750">
              <a:buFont typeface="Arial" panose="020B0604020202020204" pitchFamily="34" charset="0"/>
              <a:buChar char="•"/>
            </a:pPr>
            <a:endParaRPr lang="en-US" dirty="0">
              <a:solidFill>
                <a:schemeClr val="tx2"/>
              </a:solidFill>
            </a:endParaRPr>
          </a:p>
          <a:p>
            <a:pPr marL="285750" indent="-285750">
              <a:buFont typeface="Arial" panose="020B0604020202020204" pitchFamily="34" charset="0"/>
              <a:buChar char="•"/>
            </a:pPr>
            <a:endParaRPr lang="en-US" dirty="0">
              <a:solidFill>
                <a:schemeClr val="tx2"/>
              </a:solidFill>
            </a:endParaRPr>
          </a:p>
          <a:p>
            <a:r>
              <a:rPr lang="en-US" b="1" dirty="0">
                <a:solidFill>
                  <a:schemeClr val="tx2"/>
                </a:solidFill>
              </a:rPr>
              <a:t>	 </a:t>
            </a:r>
            <a:r>
              <a:rPr lang="en-US" dirty="0"/>
              <a:t> </a:t>
            </a:r>
          </a:p>
          <a:p>
            <a:endParaRPr lang="en-US" dirty="0"/>
          </a:p>
        </p:txBody>
      </p:sp>
    </p:spTree>
    <p:custDataLst>
      <p:custData r:id="rId1"/>
      <p:custData r:id="rId2"/>
    </p:custDataLst>
    <p:extLst>
      <p:ext uri="{BB962C8B-B14F-4D97-AF65-F5344CB8AC3E}">
        <p14:creationId xmlns:p14="http://schemas.microsoft.com/office/powerpoint/2010/main" val="32346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5317B44-90A8-441B-E964-B0AD1A853D35}"/>
              </a:ext>
            </a:extLst>
          </p:cNvPr>
          <p:cNvSpPr>
            <a:spLocks noGrp="1"/>
          </p:cNvSpPr>
          <p:nvPr>
            <p:ph type="body" sz="quarter" idx="10"/>
          </p:nvPr>
        </p:nvSpPr>
        <p:spPr>
          <a:xfrm>
            <a:off x="793185" y="1076696"/>
            <a:ext cx="9788998" cy="587308"/>
          </a:xfrm>
        </p:spPr>
        <p:txBody>
          <a:bodyPr>
            <a:normAutofit/>
          </a:bodyPr>
          <a:lstStyle/>
          <a:p>
            <a:r>
              <a:rPr lang="en-US" sz="3200" dirty="0"/>
              <a:t>Initiatives In Progress</a:t>
            </a:r>
          </a:p>
        </p:txBody>
      </p:sp>
      <p:sp>
        <p:nvSpPr>
          <p:cNvPr id="4" name="TextBox 3">
            <a:extLst>
              <a:ext uri="{FF2B5EF4-FFF2-40B4-BE49-F238E27FC236}">
                <a16:creationId xmlns:a16="http://schemas.microsoft.com/office/drawing/2014/main" id="{CA8B0728-658B-4444-8652-F4D55563E647}"/>
              </a:ext>
            </a:extLst>
          </p:cNvPr>
          <p:cNvSpPr txBox="1"/>
          <p:nvPr/>
        </p:nvSpPr>
        <p:spPr>
          <a:xfrm>
            <a:off x="793185" y="1759131"/>
            <a:ext cx="9378425" cy="3554819"/>
          </a:xfrm>
          <a:prstGeom prst="rect">
            <a:avLst/>
          </a:prstGeom>
          <a:noFill/>
        </p:spPr>
        <p:txBody>
          <a:bodyPr wrap="square" rtlCol="0">
            <a:spAutoFit/>
          </a:bodyPr>
          <a:lstStyle/>
          <a:p>
            <a:pPr>
              <a:spcBef>
                <a:spcPts val="600"/>
              </a:spcBef>
              <a:spcAft>
                <a:spcPts val="600"/>
              </a:spcAft>
            </a:pPr>
            <a:r>
              <a:rPr lang="en-US" dirty="0">
                <a:solidFill>
                  <a:schemeClr val="tx2"/>
                </a:solidFill>
              </a:rPr>
              <a:t>Modernizing the Program’s Print Framework – Go Live 4/1/2023</a:t>
            </a:r>
          </a:p>
          <a:p>
            <a:pPr marL="285750" indent="-285750">
              <a:spcBef>
                <a:spcPts val="600"/>
              </a:spcBef>
              <a:spcAft>
                <a:spcPts val="600"/>
              </a:spcAft>
              <a:buFont typeface="Arial" panose="020B0604020202020204" pitchFamily="34" charset="0"/>
              <a:buChar char="•"/>
            </a:pPr>
            <a:r>
              <a:rPr lang="en-US" dirty="0">
                <a:solidFill>
                  <a:schemeClr val="tx2"/>
                </a:solidFill>
              </a:rPr>
              <a:t>Remove the barriers to adding and modifying forms, letters, and postcards, which is essential to implementing future initiatives</a:t>
            </a:r>
          </a:p>
          <a:p>
            <a:pPr marL="285750" indent="-285750">
              <a:spcBef>
                <a:spcPts val="600"/>
              </a:spcBef>
              <a:spcAft>
                <a:spcPts val="600"/>
              </a:spcAft>
              <a:buFont typeface="Arial" panose="020B0604020202020204" pitchFamily="34" charset="0"/>
              <a:buChar char="•"/>
            </a:pPr>
            <a:r>
              <a:rPr lang="en-US" dirty="0">
                <a:solidFill>
                  <a:schemeClr val="tx2"/>
                </a:solidFill>
              </a:rPr>
              <a:t>Increase accessibility and readability of complex communications through design and content improvements</a:t>
            </a:r>
          </a:p>
          <a:p>
            <a:pPr marL="285750" indent="-285750">
              <a:spcBef>
                <a:spcPts val="600"/>
              </a:spcBef>
              <a:spcAft>
                <a:spcPts val="600"/>
              </a:spcAft>
              <a:buFont typeface="Arial" panose="020B0604020202020204" pitchFamily="34" charset="0"/>
              <a:buChar char="•"/>
            </a:pPr>
            <a:r>
              <a:rPr lang="en-US" dirty="0">
                <a:solidFill>
                  <a:schemeClr val="tx2"/>
                </a:solidFill>
              </a:rPr>
              <a:t>Enable flexibility, inefficiencies, and cost savings for continuous improvement of the Program’s communication</a:t>
            </a:r>
          </a:p>
          <a:p>
            <a:pPr>
              <a:spcBef>
                <a:spcPts val="600"/>
              </a:spcBef>
              <a:spcAft>
                <a:spcPts val="600"/>
              </a:spcAft>
            </a:pPr>
            <a:endParaRPr lang="en-US" dirty="0">
              <a:solidFill>
                <a:schemeClr val="tx2"/>
              </a:solidFill>
            </a:endParaRPr>
          </a:p>
          <a:p>
            <a:pPr marL="459486" lvl="3" indent="-285750"/>
            <a:r>
              <a:rPr lang="en-US" dirty="0"/>
              <a:t> </a:t>
            </a:r>
          </a:p>
          <a:p>
            <a:endParaRPr lang="en-US" dirty="0"/>
          </a:p>
        </p:txBody>
      </p:sp>
    </p:spTree>
    <p:custDataLst>
      <p:custData r:id="rId1"/>
      <p:custData r:id="rId2"/>
    </p:custDataLst>
    <p:extLst>
      <p:ext uri="{BB962C8B-B14F-4D97-AF65-F5344CB8AC3E}">
        <p14:creationId xmlns:p14="http://schemas.microsoft.com/office/powerpoint/2010/main" val="35739601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5317B44-90A8-441B-E964-B0AD1A853D35}"/>
              </a:ext>
            </a:extLst>
          </p:cNvPr>
          <p:cNvSpPr>
            <a:spLocks noGrp="1"/>
          </p:cNvSpPr>
          <p:nvPr>
            <p:ph type="body" sz="quarter" idx="10"/>
          </p:nvPr>
        </p:nvSpPr>
        <p:spPr>
          <a:xfrm>
            <a:off x="793185" y="1102822"/>
            <a:ext cx="7918450" cy="587308"/>
          </a:xfrm>
        </p:spPr>
        <p:txBody>
          <a:bodyPr>
            <a:normAutofit/>
          </a:bodyPr>
          <a:lstStyle/>
          <a:p>
            <a:r>
              <a:rPr lang="en-US" sz="3200" dirty="0"/>
              <a:t>Upcoming Initiatives</a:t>
            </a:r>
          </a:p>
        </p:txBody>
      </p:sp>
      <p:sp>
        <p:nvSpPr>
          <p:cNvPr id="4" name="TextBox 3">
            <a:extLst>
              <a:ext uri="{FF2B5EF4-FFF2-40B4-BE49-F238E27FC236}">
                <a16:creationId xmlns:a16="http://schemas.microsoft.com/office/drawing/2014/main" id="{2C488D88-6F4F-4B96-A200-76BBD7777F66}"/>
              </a:ext>
            </a:extLst>
          </p:cNvPr>
          <p:cNvSpPr txBox="1"/>
          <p:nvPr/>
        </p:nvSpPr>
        <p:spPr>
          <a:xfrm>
            <a:off x="793185" y="1767840"/>
            <a:ext cx="10348291" cy="5001369"/>
          </a:xfrm>
          <a:prstGeom prst="rect">
            <a:avLst/>
          </a:prstGeom>
          <a:noFill/>
        </p:spPr>
        <p:txBody>
          <a:bodyPr wrap="square" rtlCol="0">
            <a:spAutoFit/>
          </a:bodyPr>
          <a:lstStyle/>
          <a:p>
            <a:pPr marL="285750" indent="-285750">
              <a:buFont typeface="Arial" panose="020B0604020202020204" pitchFamily="34" charset="0"/>
              <a:buChar char="•"/>
            </a:pPr>
            <a:r>
              <a:rPr lang="en-US" dirty="0">
                <a:solidFill>
                  <a:schemeClr val="tx2"/>
                </a:solidFill>
              </a:rPr>
              <a:t>Personal Identification Number (PIN) removal and an identity authentication replacement to meet AB 74 Compliance </a:t>
            </a:r>
            <a:r>
              <a:rPr lang="en-US" sz="1600" dirty="0"/>
              <a:t>(requires Print Framework Modernization as a prerequisite for form &amp; letter changes)</a:t>
            </a:r>
          </a:p>
          <a:p>
            <a:pPr marL="285750" indent="-285750">
              <a:spcBef>
                <a:spcPts val="1200"/>
              </a:spcBef>
              <a:buFont typeface="Arial" panose="020B0604020202020204" pitchFamily="34" charset="0"/>
              <a:buChar char="•"/>
            </a:pPr>
            <a:r>
              <a:rPr lang="en-US" dirty="0">
                <a:solidFill>
                  <a:schemeClr val="tx2"/>
                </a:solidFill>
              </a:rPr>
              <a:t>De-coupling Household Worksheet (IEH) from the renewal process to a stand-alone process triggered by a service address change </a:t>
            </a:r>
            <a:r>
              <a:rPr lang="en-US" sz="1600" dirty="0"/>
              <a:t>(requires Print Framework Modernization for form change)</a:t>
            </a:r>
          </a:p>
          <a:p>
            <a:pPr marL="285750" indent="-285750">
              <a:spcBef>
                <a:spcPts val="1200"/>
              </a:spcBef>
              <a:buFont typeface="Arial" panose="020B0604020202020204" pitchFamily="34" charset="0"/>
              <a:buChar char="•"/>
            </a:pPr>
            <a:r>
              <a:rPr lang="en-US" dirty="0">
                <a:solidFill>
                  <a:schemeClr val="tx2"/>
                </a:solidFill>
              </a:rPr>
              <a:t>Updating SMS text message opt-in and opt-out policies and procedures</a:t>
            </a:r>
          </a:p>
          <a:p>
            <a:pPr marL="285750" indent="-285750">
              <a:spcBef>
                <a:spcPts val="1200"/>
              </a:spcBef>
              <a:buFont typeface="Arial" panose="020B0604020202020204" pitchFamily="34" charset="0"/>
              <a:buChar char="•"/>
            </a:pPr>
            <a:r>
              <a:rPr lang="en-US" dirty="0">
                <a:solidFill>
                  <a:schemeClr val="tx2"/>
                </a:solidFill>
              </a:rPr>
              <a:t>Geo-coding active LifeLine subscribers for reporting and trend analysis</a:t>
            </a:r>
          </a:p>
          <a:p>
            <a:pPr marL="285750" indent="-285750">
              <a:spcBef>
                <a:spcPts val="1200"/>
              </a:spcBef>
              <a:buFont typeface="Arial" panose="020B0604020202020204" pitchFamily="34" charset="0"/>
              <a:buChar char="•"/>
            </a:pPr>
            <a:r>
              <a:rPr lang="en-US" dirty="0">
                <a:solidFill>
                  <a:schemeClr val="tx2"/>
                </a:solidFill>
              </a:rPr>
              <a:t>Registration and tracking of SPs’ representatives who interact with consumers</a:t>
            </a:r>
          </a:p>
          <a:p>
            <a:pPr marL="285750" indent="-285750">
              <a:spcBef>
                <a:spcPts val="1200"/>
              </a:spcBef>
              <a:buFont typeface="Arial" panose="020B0604020202020204" pitchFamily="34" charset="0"/>
              <a:buChar char="•"/>
            </a:pPr>
            <a:r>
              <a:rPr lang="en-US" dirty="0">
                <a:solidFill>
                  <a:schemeClr val="tx2"/>
                </a:solidFill>
              </a:rPr>
              <a:t>Documenting participants’ who qualify based on Benefit Qualifying Persons (BQP)</a:t>
            </a:r>
          </a:p>
          <a:p>
            <a:pPr marL="285750" indent="-285750">
              <a:spcBef>
                <a:spcPts val="1200"/>
              </a:spcBef>
              <a:buFont typeface="Arial" panose="020B0604020202020204" pitchFamily="34" charset="0"/>
              <a:buChar char="•"/>
            </a:pPr>
            <a:r>
              <a:rPr lang="en-US" dirty="0">
                <a:solidFill>
                  <a:schemeClr val="tx2"/>
                </a:solidFill>
              </a:rPr>
              <a:t>Developing and implementing a monthly connections and conversions report for wireline SPs</a:t>
            </a:r>
          </a:p>
          <a:p>
            <a:pPr marL="285750" indent="-285750">
              <a:spcBef>
                <a:spcPts val="1200"/>
              </a:spcBef>
              <a:buFont typeface="Arial" panose="020B0604020202020204" pitchFamily="34" charset="0"/>
              <a:buChar char="•"/>
            </a:pPr>
            <a:r>
              <a:rPr lang="en-US" dirty="0">
                <a:solidFill>
                  <a:schemeClr val="tx2"/>
                </a:solidFill>
              </a:rPr>
              <a:t>Preventing mid-service term Tribal changes across all Service Provider update methods</a:t>
            </a:r>
          </a:p>
          <a:p>
            <a:pPr marL="285750" indent="-285750">
              <a:spcBef>
                <a:spcPts val="1200"/>
              </a:spcBef>
              <a:buFont typeface="Arial" panose="020B0604020202020204" pitchFamily="34" charset="0"/>
              <a:buChar char="•"/>
            </a:pPr>
            <a:r>
              <a:rPr lang="en-US" dirty="0">
                <a:solidFill>
                  <a:schemeClr val="tx2"/>
                </a:solidFill>
              </a:rPr>
              <a:t>Implementing API to confirm federal Lifeline broadband-only subscribers administered by USAC </a:t>
            </a:r>
            <a:endParaRPr lang="en-US" dirty="0"/>
          </a:p>
          <a:p>
            <a:pPr marL="285750" indent="-285750">
              <a:spcBef>
                <a:spcPts val="600"/>
              </a:spcBef>
              <a:buFont typeface="Arial" panose="020B0604020202020204" pitchFamily="34" charset="0"/>
              <a:buChar char="•"/>
            </a:pPr>
            <a:endParaRPr lang="en-US" dirty="0">
              <a:solidFill>
                <a:schemeClr val="tx2"/>
              </a:solidFill>
            </a:endParaRPr>
          </a:p>
          <a:p>
            <a:pPr marL="285750" indent="-285750">
              <a:buFont typeface="Arial" panose="020B0604020202020204" pitchFamily="34" charset="0"/>
              <a:buChar char="•"/>
            </a:pPr>
            <a:endParaRPr lang="en-US" dirty="0"/>
          </a:p>
        </p:txBody>
      </p:sp>
    </p:spTree>
    <p:custDataLst>
      <p:custData r:id="rId1"/>
      <p:custData r:id="rId2"/>
    </p:custDataLst>
    <p:extLst>
      <p:ext uri="{BB962C8B-B14F-4D97-AF65-F5344CB8AC3E}">
        <p14:creationId xmlns:p14="http://schemas.microsoft.com/office/powerpoint/2010/main" val="2314674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5317B44-90A8-441B-E964-B0AD1A853D35}"/>
              </a:ext>
            </a:extLst>
          </p:cNvPr>
          <p:cNvSpPr>
            <a:spLocks noGrp="1"/>
          </p:cNvSpPr>
          <p:nvPr>
            <p:ph type="body" sz="quarter" idx="10"/>
          </p:nvPr>
        </p:nvSpPr>
        <p:spPr>
          <a:xfrm>
            <a:off x="852820" y="454874"/>
            <a:ext cx="7918450" cy="587308"/>
          </a:xfrm>
        </p:spPr>
        <p:txBody>
          <a:bodyPr>
            <a:normAutofit/>
          </a:bodyPr>
          <a:lstStyle/>
          <a:p>
            <a:r>
              <a:rPr lang="en-US" sz="3500" dirty="0"/>
              <a:t>Program and Operations Reports</a:t>
            </a:r>
          </a:p>
          <a:p>
            <a:endParaRPr lang="en-US" dirty="0"/>
          </a:p>
        </p:txBody>
      </p:sp>
      <p:sp>
        <p:nvSpPr>
          <p:cNvPr id="3" name="Text Placeholder 2">
            <a:extLst>
              <a:ext uri="{FF2B5EF4-FFF2-40B4-BE49-F238E27FC236}">
                <a16:creationId xmlns:a16="http://schemas.microsoft.com/office/drawing/2014/main" id="{1945B4F2-1782-17EF-CA1C-DF5D6D1BF0B2}"/>
              </a:ext>
            </a:extLst>
          </p:cNvPr>
          <p:cNvSpPr>
            <a:spLocks noGrp="1"/>
          </p:cNvSpPr>
          <p:nvPr>
            <p:ph type="body" sz="quarter" idx="11"/>
          </p:nvPr>
        </p:nvSpPr>
        <p:spPr>
          <a:xfrm>
            <a:off x="681755" y="1345348"/>
            <a:ext cx="10741025" cy="4167303"/>
          </a:xfrm>
        </p:spPr>
        <p:txBody>
          <a:bodyPr/>
          <a:lstStyle/>
          <a:p>
            <a:pPr marL="285750" indent="-285750">
              <a:buFont typeface="Arial" panose="020B0604020202020204" pitchFamily="34" charset="0"/>
              <a:buChar char="•"/>
            </a:pPr>
            <a:r>
              <a:rPr lang="en-US" dirty="0">
                <a:solidFill>
                  <a:schemeClr val="tx2"/>
                </a:solidFill>
              </a:rPr>
              <a:t>Program Participation – Active LifeLine Subscribers</a:t>
            </a:r>
          </a:p>
          <a:p>
            <a:pPr marL="285750" indent="-285750">
              <a:buFont typeface="Arial" panose="020B0604020202020204" pitchFamily="34" charset="0"/>
              <a:buChar char="•"/>
            </a:pPr>
            <a:r>
              <a:rPr lang="en-US" dirty="0">
                <a:solidFill>
                  <a:schemeClr val="tx2"/>
                </a:solidFill>
              </a:rPr>
              <a:t>Wireless:  Response &amp; Approval Rates – All Form Types</a:t>
            </a:r>
          </a:p>
          <a:p>
            <a:pPr marL="285750" indent="-285750">
              <a:buFont typeface="Arial" panose="020B0604020202020204" pitchFamily="34" charset="0"/>
              <a:buChar char="•"/>
            </a:pPr>
            <a:r>
              <a:rPr lang="en-US" dirty="0">
                <a:solidFill>
                  <a:schemeClr val="tx2"/>
                </a:solidFill>
              </a:rPr>
              <a:t>Wireline:  Response &amp; Approval Rates – All Form Types</a:t>
            </a:r>
          </a:p>
          <a:p>
            <a:pPr marL="285750" indent="-285750">
              <a:buFont typeface="Arial" panose="020B0604020202020204" pitchFamily="34" charset="0"/>
              <a:buChar char="•"/>
            </a:pPr>
            <a:r>
              <a:rPr lang="en-US" dirty="0">
                <a:solidFill>
                  <a:schemeClr val="tx2"/>
                </a:solidFill>
              </a:rPr>
              <a:t>Top 5 Denial Reasons </a:t>
            </a:r>
          </a:p>
          <a:p>
            <a:pPr marL="285750" indent="-285750">
              <a:buFont typeface="Arial" panose="020B0604020202020204" pitchFamily="34" charset="0"/>
              <a:buChar char="•"/>
            </a:pPr>
            <a:r>
              <a:rPr lang="en-US" dirty="0">
                <a:solidFill>
                  <a:schemeClr val="tx2"/>
                </a:solidFill>
              </a:rPr>
              <a:t>Subscriber Count Trends for Largest Service Providers</a:t>
            </a:r>
          </a:p>
          <a:p>
            <a:pPr marL="285750" indent="-285750">
              <a:buFont typeface="Arial" panose="020B0604020202020204" pitchFamily="34" charset="0"/>
              <a:buChar char="•"/>
            </a:pPr>
            <a:r>
              <a:rPr lang="en-US" dirty="0">
                <a:solidFill>
                  <a:schemeClr val="tx2"/>
                </a:solidFill>
              </a:rPr>
              <a:t>Enrollment Eligibility Methods – Program versus Income </a:t>
            </a:r>
          </a:p>
          <a:p>
            <a:pPr marL="285750" indent="-285750">
              <a:buFont typeface="Arial" panose="020B0604020202020204" pitchFamily="34" charset="0"/>
              <a:buChar char="•"/>
            </a:pPr>
            <a:r>
              <a:rPr lang="en-US" dirty="0">
                <a:solidFill>
                  <a:schemeClr val="tx2"/>
                </a:solidFill>
              </a:rPr>
              <a:t>Enrollment Eligibility Methods – By Qualifying Program</a:t>
            </a:r>
          </a:p>
          <a:p>
            <a:pPr marL="285750" indent="-285750">
              <a:buFont typeface="Arial" panose="020B0604020202020204" pitchFamily="34" charset="0"/>
              <a:buChar char="•"/>
            </a:pPr>
            <a:r>
              <a:rPr lang="en-US" dirty="0">
                <a:solidFill>
                  <a:schemeClr val="tx2"/>
                </a:solidFill>
              </a:rPr>
              <a:t>Enrollment Application Volume By Received Channel, September 2021 - August 2022</a:t>
            </a:r>
          </a:p>
          <a:p>
            <a:pPr marL="285750" indent="-285750">
              <a:buFont typeface="Arial" panose="020B0604020202020204" pitchFamily="34" charset="0"/>
              <a:buChar char="•"/>
            </a:pPr>
            <a:r>
              <a:rPr lang="en-US" dirty="0">
                <a:solidFill>
                  <a:schemeClr val="tx2"/>
                </a:solidFill>
              </a:rPr>
              <a:t>Renewal Form Volume By Received Channel, November 2021 - August 2022</a:t>
            </a:r>
          </a:p>
          <a:p>
            <a:pPr marL="285750" indent="-285750">
              <a:buFont typeface="Arial" panose="020B0604020202020204" pitchFamily="34" charset="0"/>
              <a:buChar char="•"/>
            </a:pPr>
            <a:r>
              <a:rPr lang="en-US" dirty="0">
                <a:solidFill>
                  <a:schemeClr val="tx2"/>
                </a:solidFill>
              </a:rPr>
              <a:t>Call Volumes – English &amp; Spanish</a:t>
            </a:r>
          </a:p>
          <a:p>
            <a:pPr marL="285750" indent="-285750">
              <a:buFont typeface="Arial" panose="020B0604020202020204" pitchFamily="34" charset="0"/>
              <a:buChar char="•"/>
            </a:pPr>
            <a:r>
              <a:rPr lang="en-US" dirty="0">
                <a:solidFill>
                  <a:schemeClr val="tx2"/>
                </a:solidFill>
              </a:rPr>
              <a:t>Call Volumes – Other Supported Languages</a:t>
            </a:r>
          </a:p>
          <a:p>
            <a:pPr marL="285750" indent="-285750">
              <a:buFont typeface="Arial" panose="020B0604020202020204" pitchFamily="34" charset="0"/>
              <a:buChar char="•"/>
            </a:pPr>
            <a:r>
              <a:rPr lang="en-US" dirty="0">
                <a:solidFill>
                  <a:schemeClr val="tx2"/>
                </a:solidFill>
              </a:rPr>
              <a:t>Inbound Call Reasons</a:t>
            </a:r>
          </a:p>
          <a:p>
            <a:endParaRPr lang="en-US" dirty="0"/>
          </a:p>
          <a:p>
            <a:endParaRPr lang="en-US" dirty="0"/>
          </a:p>
        </p:txBody>
      </p:sp>
    </p:spTree>
    <p:custDataLst>
      <p:custData r:id="rId1"/>
      <p:custData r:id="rId2"/>
    </p:custDataLst>
    <p:extLst>
      <p:ext uri="{BB962C8B-B14F-4D97-AF65-F5344CB8AC3E}">
        <p14:creationId xmlns:p14="http://schemas.microsoft.com/office/powerpoint/2010/main" val="21891142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5317B44-90A8-441B-E964-B0AD1A853D35}"/>
              </a:ext>
            </a:extLst>
          </p:cNvPr>
          <p:cNvSpPr>
            <a:spLocks noGrp="1"/>
          </p:cNvSpPr>
          <p:nvPr>
            <p:ph type="body" sz="quarter" idx="10"/>
          </p:nvPr>
        </p:nvSpPr>
        <p:spPr>
          <a:xfrm>
            <a:off x="793185" y="463386"/>
            <a:ext cx="9955680" cy="587308"/>
          </a:xfrm>
        </p:spPr>
        <p:txBody>
          <a:bodyPr>
            <a:normAutofit/>
          </a:bodyPr>
          <a:lstStyle/>
          <a:p>
            <a:r>
              <a:rPr lang="en-US" sz="3200" dirty="0"/>
              <a:t>Program Participation – Active LifeLine Subscribers</a:t>
            </a:r>
          </a:p>
        </p:txBody>
      </p:sp>
      <p:sp>
        <p:nvSpPr>
          <p:cNvPr id="3" name="Text Placeholder 2">
            <a:extLst>
              <a:ext uri="{FF2B5EF4-FFF2-40B4-BE49-F238E27FC236}">
                <a16:creationId xmlns:a16="http://schemas.microsoft.com/office/drawing/2014/main" id="{1945B4F2-1782-17EF-CA1C-DF5D6D1BF0B2}"/>
              </a:ext>
            </a:extLst>
          </p:cNvPr>
          <p:cNvSpPr>
            <a:spLocks noGrp="1"/>
          </p:cNvSpPr>
          <p:nvPr>
            <p:ph type="body" sz="quarter" idx="11"/>
          </p:nvPr>
        </p:nvSpPr>
        <p:spPr>
          <a:xfrm>
            <a:off x="793185" y="1730158"/>
            <a:ext cx="10741025" cy="4167303"/>
          </a:xfrm>
        </p:spPr>
        <p:txBody>
          <a:bodyPr/>
          <a:lstStyle/>
          <a:p>
            <a:endParaRPr lang="en-US" dirty="0"/>
          </a:p>
          <a:p>
            <a:endParaRPr lang="en-US" dirty="0"/>
          </a:p>
        </p:txBody>
      </p:sp>
      <p:sp>
        <p:nvSpPr>
          <p:cNvPr id="4" name="TextBox 3">
            <a:extLst>
              <a:ext uri="{FF2B5EF4-FFF2-40B4-BE49-F238E27FC236}">
                <a16:creationId xmlns:a16="http://schemas.microsoft.com/office/drawing/2014/main" id="{31E48660-B14E-46A0-87A7-9A990EABC68C}"/>
              </a:ext>
            </a:extLst>
          </p:cNvPr>
          <p:cNvSpPr txBox="1">
            <a:spLocks/>
          </p:cNvSpPr>
          <p:nvPr/>
        </p:nvSpPr>
        <p:spPr>
          <a:xfrm>
            <a:off x="669268" y="1640674"/>
            <a:ext cx="6140740" cy="1638397"/>
          </a:xfrm>
          <a:prstGeom prst="rect">
            <a:avLst/>
          </a:prstGeom>
          <a:noFill/>
        </p:spPr>
        <p:txBody>
          <a:bodyPr wrap="square" lIns="91440" tIns="45720" rIns="91440" bIns="45720" anchor="t">
            <a:spAutoFit/>
          </a:bodyPr>
          <a:lstStyle/>
          <a:p>
            <a:pPr marL="0" lvl="1">
              <a:lnSpc>
                <a:spcPct val="150000"/>
              </a:lnSpc>
              <a:spcBef>
                <a:spcPct val="20000"/>
              </a:spcBef>
            </a:pPr>
            <a:r>
              <a:rPr lang="en-US" sz="800" i="1" dirty="0">
                <a:solidFill>
                  <a:schemeClr val="tx2"/>
                </a:solidFill>
                <a:latin typeface="Arial" panose="020B0604020202020204" pitchFamily="34" charset="0"/>
              </a:rPr>
              <a:t>Current: </a:t>
            </a:r>
            <a:r>
              <a:rPr lang="en-US" sz="800" i="1" dirty="0">
                <a:solidFill>
                  <a:schemeClr val="tx2"/>
                </a:solidFill>
              </a:rPr>
              <a:t>Total Number of Active LifeLine Subscribers as of December 1, 2022</a:t>
            </a:r>
          </a:p>
          <a:p>
            <a:pPr marL="227965" lvl="1" indent="-227965">
              <a:lnSpc>
                <a:spcPct val="150000"/>
              </a:lnSpc>
              <a:spcBef>
                <a:spcPct val="20000"/>
              </a:spcBef>
              <a:buClr>
                <a:srgbClr val="4D4D4D"/>
              </a:buClr>
              <a:buFont typeface="Wingdings" panose="05000000000000000000" pitchFamily="2" charset="2"/>
              <a:buChar char="§"/>
            </a:pPr>
            <a:r>
              <a:rPr lang="en-US" sz="1800" dirty="0">
                <a:solidFill>
                  <a:schemeClr val="tx2"/>
                </a:solidFill>
              </a:rPr>
              <a:t>Wireless: 1,029,083</a:t>
            </a:r>
            <a:endParaRPr lang="en-US" sz="1800" dirty="0">
              <a:solidFill>
                <a:schemeClr val="tx2"/>
              </a:solidFill>
              <a:cs typeface="Arial"/>
            </a:endParaRPr>
          </a:p>
          <a:p>
            <a:pPr marL="227965" lvl="1" indent="-227965">
              <a:lnSpc>
                <a:spcPct val="150000"/>
              </a:lnSpc>
              <a:spcBef>
                <a:spcPct val="20000"/>
              </a:spcBef>
              <a:buClr>
                <a:srgbClr val="4D4D4D"/>
              </a:buClr>
              <a:buFont typeface="Wingdings" panose="05000000000000000000" pitchFamily="2" charset="2"/>
              <a:buChar char="§"/>
            </a:pPr>
            <a:r>
              <a:rPr lang="en-US" sz="1800" dirty="0">
                <a:solidFill>
                  <a:schemeClr val="tx2"/>
                </a:solidFill>
              </a:rPr>
              <a:t>Wireline:</a:t>
            </a:r>
            <a:r>
              <a:rPr lang="en-US" dirty="0">
                <a:solidFill>
                  <a:schemeClr val="tx2"/>
                </a:solidFill>
              </a:rPr>
              <a:t>  194,518</a:t>
            </a:r>
          </a:p>
          <a:p>
            <a:pPr marL="227965" lvl="1" indent="-227965">
              <a:lnSpc>
                <a:spcPct val="150000"/>
              </a:lnSpc>
              <a:spcBef>
                <a:spcPct val="20000"/>
              </a:spcBef>
              <a:buClr>
                <a:srgbClr val="4D4D4D"/>
              </a:buClr>
              <a:buFont typeface="Wingdings" panose="05000000000000000000" pitchFamily="2" charset="2"/>
              <a:buChar char="§"/>
            </a:pPr>
            <a:r>
              <a:rPr lang="en-US" sz="1800" dirty="0">
                <a:solidFill>
                  <a:schemeClr val="tx2"/>
                </a:solidFill>
              </a:rPr>
              <a:t>Total: 1,223,601</a:t>
            </a:r>
          </a:p>
        </p:txBody>
      </p:sp>
      <p:sp>
        <p:nvSpPr>
          <p:cNvPr id="5" name="TextBox 4">
            <a:extLst>
              <a:ext uri="{FF2B5EF4-FFF2-40B4-BE49-F238E27FC236}">
                <a16:creationId xmlns:a16="http://schemas.microsoft.com/office/drawing/2014/main" id="{25E5A4C4-A42F-4009-AE71-B6A53DFA6492}"/>
              </a:ext>
            </a:extLst>
          </p:cNvPr>
          <p:cNvSpPr txBox="1">
            <a:spLocks/>
          </p:cNvSpPr>
          <p:nvPr/>
        </p:nvSpPr>
        <p:spPr>
          <a:xfrm>
            <a:off x="657790" y="3813809"/>
            <a:ext cx="6140740" cy="1638397"/>
          </a:xfrm>
          <a:prstGeom prst="rect">
            <a:avLst/>
          </a:prstGeom>
          <a:noFill/>
        </p:spPr>
        <p:txBody>
          <a:bodyPr wrap="square">
            <a:spAutoFit/>
          </a:bodyPr>
          <a:lstStyle/>
          <a:p>
            <a:pPr marL="0" lvl="1" indent="0">
              <a:lnSpc>
                <a:spcPct val="150000"/>
              </a:lnSpc>
              <a:spcBef>
                <a:spcPct val="20000"/>
              </a:spcBef>
              <a:buNone/>
            </a:pPr>
            <a:r>
              <a:rPr lang="en-US" sz="800" i="1" dirty="0">
                <a:solidFill>
                  <a:schemeClr val="tx2"/>
                </a:solidFill>
                <a:latin typeface="Arial" panose="020B0604020202020204" pitchFamily="34" charset="0"/>
              </a:rPr>
              <a:t>September 2022 AC Meeting: </a:t>
            </a:r>
            <a:r>
              <a:rPr lang="en-US" sz="800" i="1" dirty="0">
                <a:solidFill>
                  <a:schemeClr val="tx2"/>
                </a:solidFill>
              </a:rPr>
              <a:t>Total Number of Enrolled Subscribers as of September 1, 2022</a:t>
            </a:r>
          </a:p>
          <a:p>
            <a:pPr marL="227965" lvl="1" indent="-227965">
              <a:lnSpc>
                <a:spcPct val="150000"/>
              </a:lnSpc>
              <a:spcBef>
                <a:spcPct val="20000"/>
              </a:spcBef>
              <a:buClr>
                <a:srgbClr val="4D4D4D"/>
              </a:buClr>
              <a:buFont typeface="Wingdings" panose="05000000000000000000" pitchFamily="2" charset="2"/>
              <a:buChar char="§"/>
            </a:pPr>
            <a:r>
              <a:rPr lang="en-US" sz="1800" dirty="0">
                <a:solidFill>
                  <a:schemeClr val="tx2"/>
                </a:solidFill>
              </a:rPr>
              <a:t>Wireless: 1,039,949</a:t>
            </a:r>
            <a:endParaRPr lang="en-US" sz="1800" dirty="0">
              <a:solidFill>
                <a:schemeClr val="tx2"/>
              </a:solidFill>
              <a:cs typeface="Arial"/>
            </a:endParaRPr>
          </a:p>
          <a:p>
            <a:pPr marL="227965" lvl="1" indent="-227965">
              <a:lnSpc>
                <a:spcPct val="150000"/>
              </a:lnSpc>
              <a:spcBef>
                <a:spcPct val="20000"/>
              </a:spcBef>
              <a:buClr>
                <a:srgbClr val="4D4D4D"/>
              </a:buClr>
              <a:buFont typeface="Wingdings" panose="05000000000000000000" pitchFamily="2" charset="2"/>
              <a:buChar char="§"/>
            </a:pPr>
            <a:r>
              <a:rPr lang="en-US" sz="1800" dirty="0">
                <a:solidFill>
                  <a:schemeClr val="tx2"/>
                </a:solidFill>
              </a:rPr>
              <a:t>Wireline:</a:t>
            </a:r>
            <a:r>
              <a:rPr lang="en-US" dirty="0">
                <a:solidFill>
                  <a:schemeClr val="tx2"/>
                </a:solidFill>
              </a:rPr>
              <a:t>  210,257</a:t>
            </a:r>
          </a:p>
          <a:p>
            <a:pPr marL="227965" lvl="1" indent="-227965">
              <a:lnSpc>
                <a:spcPct val="150000"/>
              </a:lnSpc>
              <a:spcBef>
                <a:spcPct val="20000"/>
              </a:spcBef>
              <a:buClr>
                <a:srgbClr val="4D4D4D"/>
              </a:buClr>
              <a:buFont typeface="Wingdings" panose="05000000000000000000" pitchFamily="2" charset="2"/>
              <a:buChar char="§"/>
            </a:pPr>
            <a:r>
              <a:rPr lang="en-US" sz="1800" dirty="0">
                <a:solidFill>
                  <a:schemeClr val="tx2"/>
                </a:solidFill>
              </a:rPr>
              <a:t>Total: 1,250,206</a:t>
            </a:r>
          </a:p>
        </p:txBody>
      </p:sp>
    </p:spTree>
    <p:custDataLst>
      <p:custData r:id="rId1"/>
      <p:custData r:id="rId2"/>
    </p:custDataLst>
    <p:extLst>
      <p:ext uri="{BB962C8B-B14F-4D97-AF65-F5344CB8AC3E}">
        <p14:creationId xmlns:p14="http://schemas.microsoft.com/office/powerpoint/2010/main" val="2453147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5317B44-90A8-441B-E964-B0AD1A853D35}"/>
              </a:ext>
            </a:extLst>
          </p:cNvPr>
          <p:cNvSpPr>
            <a:spLocks noGrp="1"/>
          </p:cNvSpPr>
          <p:nvPr>
            <p:ph type="body" sz="quarter" idx="10"/>
          </p:nvPr>
        </p:nvSpPr>
        <p:spPr>
          <a:xfrm>
            <a:off x="860770" y="454874"/>
            <a:ext cx="10543509" cy="587308"/>
          </a:xfrm>
        </p:spPr>
        <p:txBody>
          <a:bodyPr>
            <a:normAutofit/>
          </a:bodyPr>
          <a:lstStyle/>
          <a:p>
            <a:r>
              <a:rPr lang="en-US" sz="3200" dirty="0"/>
              <a:t>Wireless: Response &amp; Approval Rates – All Form Types</a:t>
            </a:r>
          </a:p>
        </p:txBody>
      </p:sp>
      <p:graphicFrame>
        <p:nvGraphicFramePr>
          <p:cNvPr id="5" name="Table 4">
            <a:extLst>
              <a:ext uri="{FF2B5EF4-FFF2-40B4-BE49-F238E27FC236}">
                <a16:creationId xmlns:a16="http://schemas.microsoft.com/office/drawing/2014/main" id="{43181832-1586-4988-8711-5C0C3570543D}"/>
              </a:ext>
            </a:extLst>
          </p:cNvPr>
          <p:cNvGraphicFramePr>
            <a:graphicFrameLocks noGrp="1"/>
          </p:cNvGraphicFramePr>
          <p:nvPr>
            <p:extLst>
              <p:ext uri="{D42A27DB-BD31-4B8C-83A1-F6EECF244321}">
                <p14:modId xmlns:p14="http://schemas.microsoft.com/office/powerpoint/2010/main" val="3377675779"/>
              </p:ext>
            </p:extLst>
          </p:nvPr>
        </p:nvGraphicFramePr>
        <p:xfrm>
          <a:off x="1689463" y="1433513"/>
          <a:ext cx="8140338" cy="3990975"/>
        </p:xfrm>
        <a:graphic>
          <a:graphicData uri="http://schemas.openxmlformats.org/drawingml/2006/table">
            <a:tbl>
              <a:tblPr>
                <a:tableStyleId>{5C22544A-7EE6-4342-B048-85BDC9FD1C3A}</a:tableStyleId>
              </a:tblPr>
              <a:tblGrid>
                <a:gridCol w="1356723">
                  <a:extLst>
                    <a:ext uri="{9D8B030D-6E8A-4147-A177-3AD203B41FA5}">
                      <a16:colId xmlns:a16="http://schemas.microsoft.com/office/drawing/2014/main" val="486659453"/>
                    </a:ext>
                  </a:extLst>
                </a:gridCol>
                <a:gridCol w="1356723">
                  <a:extLst>
                    <a:ext uri="{9D8B030D-6E8A-4147-A177-3AD203B41FA5}">
                      <a16:colId xmlns:a16="http://schemas.microsoft.com/office/drawing/2014/main" val="2659610913"/>
                    </a:ext>
                  </a:extLst>
                </a:gridCol>
                <a:gridCol w="1356723">
                  <a:extLst>
                    <a:ext uri="{9D8B030D-6E8A-4147-A177-3AD203B41FA5}">
                      <a16:colId xmlns:a16="http://schemas.microsoft.com/office/drawing/2014/main" val="2681180605"/>
                    </a:ext>
                  </a:extLst>
                </a:gridCol>
                <a:gridCol w="1356723">
                  <a:extLst>
                    <a:ext uri="{9D8B030D-6E8A-4147-A177-3AD203B41FA5}">
                      <a16:colId xmlns:a16="http://schemas.microsoft.com/office/drawing/2014/main" val="2528285089"/>
                    </a:ext>
                  </a:extLst>
                </a:gridCol>
                <a:gridCol w="1356723">
                  <a:extLst>
                    <a:ext uri="{9D8B030D-6E8A-4147-A177-3AD203B41FA5}">
                      <a16:colId xmlns:a16="http://schemas.microsoft.com/office/drawing/2014/main" val="4226484427"/>
                    </a:ext>
                  </a:extLst>
                </a:gridCol>
                <a:gridCol w="1356723">
                  <a:extLst>
                    <a:ext uri="{9D8B030D-6E8A-4147-A177-3AD203B41FA5}">
                      <a16:colId xmlns:a16="http://schemas.microsoft.com/office/drawing/2014/main" val="583080027"/>
                    </a:ext>
                  </a:extLst>
                </a:gridCol>
              </a:tblGrid>
              <a:tr h="523875">
                <a:tc>
                  <a:txBody>
                    <a:bodyPr/>
                    <a:lstStyle/>
                    <a:p>
                      <a:pPr algn="ctr" rtl="0" fontAlgn="b"/>
                      <a:r>
                        <a:rPr lang="en-US" sz="1600" u="none" strike="noStrike" dirty="0">
                          <a:effectLst/>
                        </a:rPr>
                        <a:t>Month Year</a:t>
                      </a:r>
                      <a:endParaRPr lang="en-US" sz="1600" b="0" i="0" u="none" strike="noStrike" dirty="0">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dirty="0">
                          <a:effectLst/>
                        </a:rPr>
                        <a:t>Total Forms</a:t>
                      </a:r>
                      <a:endParaRPr lang="en-US" sz="1600" b="0" i="0" u="none" strike="noStrike" dirty="0">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dirty="0">
                          <a:effectLst/>
                        </a:rPr>
                        <a:t># Responded</a:t>
                      </a:r>
                      <a:endParaRPr lang="en-US" sz="1600" b="0" i="0" u="none" strike="noStrike" dirty="0">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dirty="0">
                          <a:effectLst/>
                        </a:rPr>
                        <a:t>% Responded</a:t>
                      </a:r>
                      <a:endParaRPr lang="en-US" sz="1600" b="0" i="0" u="none" strike="noStrike" dirty="0">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dirty="0">
                          <a:effectLst/>
                        </a:rPr>
                        <a:t># Approved</a:t>
                      </a:r>
                      <a:endParaRPr lang="en-US" sz="1600" b="0" i="0" u="none" strike="noStrike" dirty="0">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dirty="0">
                          <a:effectLst/>
                        </a:rPr>
                        <a:t>% Approved</a:t>
                      </a:r>
                      <a:endParaRPr lang="en-US" sz="1600" b="0" i="0" u="none" strike="noStrike" dirty="0">
                        <a:solidFill>
                          <a:srgbClr val="414141"/>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3914221365"/>
                  </a:ext>
                </a:extLst>
              </a:tr>
              <a:tr h="266700">
                <a:tc>
                  <a:txBody>
                    <a:bodyPr/>
                    <a:lstStyle/>
                    <a:p>
                      <a:pPr algn="ctr" rtl="0" fontAlgn="b"/>
                      <a:r>
                        <a:rPr lang="en-US" sz="1600" u="none" strike="noStrike" dirty="0">
                          <a:effectLst/>
                        </a:rPr>
                        <a:t>21-Dec</a:t>
                      </a:r>
                      <a:endParaRPr lang="en-US" sz="1600" b="0" i="0" u="none" strike="noStrike" dirty="0">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161,133</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151,696</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94.14%</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147,728</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dirty="0">
                          <a:effectLst/>
                        </a:rPr>
                        <a:t>97.38%</a:t>
                      </a:r>
                      <a:endParaRPr lang="en-US" sz="1600" b="0" i="0" u="none" strike="noStrike" dirty="0">
                        <a:solidFill>
                          <a:srgbClr val="414141"/>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2934330853"/>
                  </a:ext>
                </a:extLst>
              </a:tr>
              <a:tr h="266700">
                <a:tc>
                  <a:txBody>
                    <a:bodyPr/>
                    <a:lstStyle/>
                    <a:p>
                      <a:pPr algn="ctr" rtl="0" fontAlgn="b"/>
                      <a:r>
                        <a:rPr lang="en-US" sz="1600" u="none" strike="noStrike" dirty="0">
                          <a:effectLst/>
                        </a:rPr>
                        <a:t>22-Jan</a:t>
                      </a:r>
                      <a:endParaRPr lang="en-US" sz="1600" b="0" i="0" u="none" strike="noStrike" dirty="0">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140,933</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128,853</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91.43%</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125,099</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dirty="0">
                          <a:effectLst/>
                        </a:rPr>
                        <a:t>97.09%</a:t>
                      </a:r>
                      <a:endParaRPr lang="en-US" sz="1600" b="0" i="0" u="none" strike="noStrike" dirty="0">
                        <a:solidFill>
                          <a:srgbClr val="414141"/>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2810995834"/>
                  </a:ext>
                </a:extLst>
              </a:tr>
              <a:tr h="266700">
                <a:tc>
                  <a:txBody>
                    <a:bodyPr/>
                    <a:lstStyle/>
                    <a:p>
                      <a:pPr algn="ctr" rtl="0" fontAlgn="b"/>
                      <a:r>
                        <a:rPr lang="en-US" sz="1600" u="none" strike="noStrike" dirty="0">
                          <a:effectLst/>
                        </a:rPr>
                        <a:t>22-Feb</a:t>
                      </a:r>
                      <a:endParaRPr lang="en-US" sz="1600" b="0" i="0" u="none" strike="noStrike" dirty="0">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113,648</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103,681</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91.23%</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100,880</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dirty="0">
                          <a:effectLst/>
                        </a:rPr>
                        <a:t>97.30%</a:t>
                      </a:r>
                      <a:endParaRPr lang="en-US" sz="1600" b="0" i="0" u="none" strike="noStrike" dirty="0">
                        <a:solidFill>
                          <a:srgbClr val="414141"/>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2845542430"/>
                  </a:ext>
                </a:extLst>
              </a:tr>
              <a:tr h="266700">
                <a:tc>
                  <a:txBody>
                    <a:bodyPr/>
                    <a:lstStyle/>
                    <a:p>
                      <a:pPr algn="ctr" rtl="0" fontAlgn="b"/>
                      <a:r>
                        <a:rPr lang="en-US" sz="1600" u="none" strike="noStrike" dirty="0">
                          <a:effectLst/>
                        </a:rPr>
                        <a:t>22-Mar</a:t>
                      </a:r>
                      <a:endParaRPr lang="en-US" sz="1600" b="0" i="0" u="none" strike="noStrike" dirty="0">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133,937</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122,820</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91.70%</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120,690</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dirty="0">
                          <a:effectLst/>
                        </a:rPr>
                        <a:t>98.27%</a:t>
                      </a:r>
                      <a:endParaRPr lang="en-US" sz="1600" b="0" i="0" u="none" strike="noStrike" dirty="0">
                        <a:solidFill>
                          <a:srgbClr val="414141"/>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1658264188"/>
                  </a:ext>
                </a:extLst>
              </a:tr>
              <a:tr h="266700">
                <a:tc>
                  <a:txBody>
                    <a:bodyPr/>
                    <a:lstStyle/>
                    <a:p>
                      <a:pPr algn="ctr" rtl="0" fontAlgn="b"/>
                      <a:r>
                        <a:rPr lang="en-US" sz="1600" u="none" strike="noStrike" dirty="0">
                          <a:effectLst/>
                        </a:rPr>
                        <a:t>22-Apr</a:t>
                      </a:r>
                      <a:endParaRPr lang="en-US" sz="1600" b="0" i="0" u="none" strike="noStrike" dirty="0">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129,820</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119,653</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92.17%</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116,922</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dirty="0">
                          <a:effectLst/>
                        </a:rPr>
                        <a:t>97.72%</a:t>
                      </a:r>
                      <a:endParaRPr lang="en-US" sz="1600" b="0" i="0" u="none" strike="noStrike" dirty="0">
                        <a:solidFill>
                          <a:srgbClr val="414141"/>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2824631600"/>
                  </a:ext>
                </a:extLst>
              </a:tr>
              <a:tr h="266700">
                <a:tc>
                  <a:txBody>
                    <a:bodyPr/>
                    <a:lstStyle/>
                    <a:p>
                      <a:pPr algn="ctr" rtl="0" fontAlgn="b"/>
                      <a:r>
                        <a:rPr lang="en-US" sz="1600" u="none" strike="noStrike" dirty="0">
                          <a:effectLst/>
                        </a:rPr>
                        <a:t>22-May</a:t>
                      </a:r>
                      <a:endParaRPr lang="en-US" sz="1600" b="0" i="0" u="none" strike="noStrike" dirty="0">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139,125</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127,262</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91.47%</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120,398</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94.61%</a:t>
                      </a:r>
                      <a:endParaRPr lang="en-US" sz="1600" b="0" i="0" u="none" strike="noStrike">
                        <a:solidFill>
                          <a:srgbClr val="414141"/>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2478662396"/>
                  </a:ext>
                </a:extLst>
              </a:tr>
              <a:tr h="266700">
                <a:tc>
                  <a:txBody>
                    <a:bodyPr/>
                    <a:lstStyle/>
                    <a:p>
                      <a:pPr algn="ctr" rtl="0" fontAlgn="b"/>
                      <a:r>
                        <a:rPr lang="en-US" sz="1600" u="none" strike="noStrike">
                          <a:effectLst/>
                        </a:rPr>
                        <a:t>22-Jun</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137,538</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123,126</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89.52%</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118,928</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dirty="0">
                          <a:effectLst/>
                        </a:rPr>
                        <a:t>96.59%</a:t>
                      </a:r>
                      <a:endParaRPr lang="en-US" sz="1600" b="0" i="0" u="none" strike="noStrike" dirty="0">
                        <a:solidFill>
                          <a:srgbClr val="414141"/>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3961690328"/>
                  </a:ext>
                </a:extLst>
              </a:tr>
              <a:tr h="266700">
                <a:tc>
                  <a:txBody>
                    <a:bodyPr/>
                    <a:lstStyle/>
                    <a:p>
                      <a:pPr algn="ctr" rtl="0" fontAlgn="b"/>
                      <a:r>
                        <a:rPr lang="en-US" sz="1600" u="none" strike="noStrike" dirty="0">
                          <a:effectLst/>
                        </a:rPr>
                        <a:t>22-Jul</a:t>
                      </a:r>
                      <a:endParaRPr lang="en-US" sz="1600" b="0" i="0" u="none" strike="noStrike" dirty="0">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125,526</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114,008</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90.82%</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111,077</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dirty="0">
                          <a:effectLst/>
                        </a:rPr>
                        <a:t>97.43%</a:t>
                      </a:r>
                      <a:endParaRPr lang="en-US" sz="1600" b="0" i="0" u="none" strike="noStrike" dirty="0">
                        <a:solidFill>
                          <a:srgbClr val="414141"/>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3541644841"/>
                  </a:ext>
                </a:extLst>
              </a:tr>
              <a:tr h="266700">
                <a:tc>
                  <a:txBody>
                    <a:bodyPr/>
                    <a:lstStyle/>
                    <a:p>
                      <a:pPr algn="ctr" rtl="0" fontAlgn="b"/>
                      <a:r>
                        <a:rPr lang="en-US" sz="1600" u="none" strike="noStrike" dirty="0">
                          <a:effectLst/>
                        </a:rPr>
                        <a:t>22-Aug</a:t>
                      </a:r>
                      <a:endParaRPr lang="en-US" sz="1600" b="0" i="0" u="none" strike="noStrike" dirty="0">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191,977</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174,494</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90.89%</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171,300</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dirty="0">
                          <a:effectLst/>
                        </a:rPr>
                        <a:t>98.17%</a:t>
                      </a:r>
                      <a:endParaRPr lang="en-US" sz="1600" b="0" i="0" u="none" strike="noStrike" dirty="0">
                        <a:solidFill>
                          <a:srgbClr val="414141"/>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2827190723"/>
                  </a:ext>
                </a:extLst>
              </a:tr>
              <a:tr h="266700">
                <a:tc>
                  <a:txBody>
                    <a:bodyPr/>
                    <a:lstStyle/>
                    <a:p>
                      <a:pPr algn="ctr" rtl="0" fontAlgn="b"/>
                      <a:r>
                        <a:rPr lang="en-US" sz="1600" u="none" strike="noStrike" dirty="0">
                          <a:effectLst/>
                        </a:rPr>
                        <a:t>22-Sep</a:t>
                      </a:r>
                      <a:endParaRPr lang="en-US" sz="1600" b="0" i="0" u="none" strike="noStrike" dirty="0">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211,602</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188,604</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89.13%</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181,948</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dirty="0">
                          <a:effectLst/>
                        </a:rPr>
                        <a:t>96.47%</a:t>
                      </a:r>
                      <a:endParaRPr lang="en-US" sz="1600" b="0" i="0" u="none" strike="noStrike" dirty="0">
                        <a:solidFill>
                          <a:srgbClr val="414141"/>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404003344"/>
                  </a:ext>
                </a:extLst>
              </a:tr>
              <a:tr h="266700">
                <a:tc>
                  <a:txBody>
                    <a:bodyPr/>
                    <a:lstStyle/>
                    <a:p>
                      <a:pPr algn="ctr" rtl="0" fontAlgn="b"/>
                      <a:r>
                        <a:rPr lang="en-US" sz="1600" u="none" strike="noStrike" dirty="0">
                          <a:effectLst/>
                        </a:rPr>
                        <a:t>22-Oct</a:t>
                      </a:r>
                      <a:endParaRPr lang="en-US" sz="1600" b="0" i="0" u="none" strike="noStrike" dirty="0">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264,507</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201,877</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76.32%</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187,639</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dirty="0">
                          <a:effectLst/>
                        </a:rPr>
                        <a:t>92.95%</a:t>
                      </a:r>
                      <a:endParaRPr lang="en-US" sz="1600" b="0" i="0" u="none" strike="noStrike" dirty="0">
                        <a:solidFill>
                          <a:srgbClr val="414141"/>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3510154568"/>
                  </a:ext>
                </a:extLst>
              </a:tr>
              <a:tr h="266700">
                <a:tc>
                  <a:txBody>
                    <a:bodyPr/>
                    <a:lstStyle/>
                    <a:p>
                      <a:pPr algn="ctr" rtl="0" fontAlgn="b"/>
                      <a:r>
                        <a:rPr lang="en-US" sz="1600" u="none" strike="noStrike" dirty="0">
                          <a:effectLst/>
                        </a:rPr>
                        <a:t>22-Nov</a:t>
                      </a:r>
                      <a:endParaRPr lang="en-US" sz="1600" b="0" i="0" u="none" strike="noStrike" dirty="0">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257,921</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191,484</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74.24%</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178,717</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dirty="0">
                          <a:effectLst/>
                        </a:rPr>
                        <a:t>93.33%</a:t>
                      </a:r>
                      <a:endParaRPr lang="en-US" sz="1600" b="0" i="0" u="none" strike="noStrike" dirty="0">
                        <a:solidFill>
                          <a:srgbClr val="414141"/>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4156011812"/>
                  </a:ext>
                </a:extLst>
              </a:tr>
              <a:tr h="266700">
                <a:tc>
                  <a:txBody>
                    <a:bodyPr/>
                    <a:lstStyle/>
                    <a:p>
                      <a:pPr algn="r" rtl="0" fontAlgn="b"/>
                      <a:r>
                        <a:rPr lang="en-US" sz="1600" u="none" strike="noStrike">
                          <a:effectLst/>
                        </a:rPr>
                        <a:t>Totals</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2,007,667</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1,747,558</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87.04%</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a:effectLst/>
                        </a:rPr>
                        <a:t>1,681,326</a:t>
                      </a:r>
                      <a:endParaRPr lang="en-US" sz="1600" b="0" i="0" u="none" strike="noStrike">
                        <a:solidFill>
                          <a:srgbClr val="414141"/>
                        </a:solidFill>
                        <a:effectLst/>
                        <a:latin typeface="Arial" panose="020B0604020202020204" pitchFamily="34" charset="0"/>
                      </a:endParaRPr>
                    </a:p>
                  </a:txBody>
                  <a:tcPr marL="9525" marR="9525" marT="9525" marB="0" anchor="b"/>
                </a:tc>
                <a:tc>
                  <a:txBody>
                    <a:bodyPr/>
                    <a:lstStyle/>
                    <a:p>
                      <a:pPr algn="ctr" rtl="0" fontAlgn="b"/>
                      <a:r>
                        <a:rPr lang="en-US" sz="1600" u="none" strike="noStrike" dirty="0">
                          <a:effectLst/>
                        </a:rPr>
                        <a:t>96.21%</a:t>
                      </a:r>
                      <a:endParaRPr lang="en-US" sz="1600" b="0" i="0" u="none" strike="noStrike" dirty="0">
                        <a:solidFill>
                          <a:srgbClr val="414141"/>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2989677850"/>
                  </a:ext>
                </a:extLst>
              </a:tr>
            </a:tbl>
          </a:graphicData>
        </a:graphic>
      </p:graphicFrame>
    </p:spTree>
    <p:custDataLst>
      <p:custData r:id="rId1"/>
      <p:custData r:id="rId2"/>
    </p:custDataLst>
    <p:extLst>
      <p:ext uri="{BB962C8B-B14F-4D97-AF65-F5344CB8AC3E}">
        <p14:creationId xmlns:p14="http://schemas.microsoft.com/office/powerpoint/2010/main" val="3553107953"/>
      </p:ext>
    </p:extLst>
  </p:cSld>
  <p:clrMapOvr>
    <a:masterClrMapping/>
  </p:clrMapOvr>
</p:sld>
</file>

<file path=ppt/theme/theme1.xml><?xml version="1.0" encoding="utf-8"?>
<a:theme xmlns:a="http://schemas.openxmlformats.org/drawingml/2006/main" name="Maximus-22">
  <a:themeElements>
    <a:clrScheme name="Maximus 22">
      <a:dk1>
        <a:srgbClr val="414141"/>
      </a:dk1>
      <a:lt1>
        <a:srgbClr val="FFFFFF"/>
      </a:lt1>
      <a:dk2>
        <a:srgbClr val="6C489C"/>
      </a:dk2>
      <a:lt2>
        <a:srgbClr val="502E91"/>
      </a:lt2>
      <a:accent1>
        <a:srgbClr val="9F7FC9"/>
      </a:accent1>
      <a:accent2>
        <a:srgbClr val="CBB7E5"/>
      </a:accent2>
      <a:accent3>
        <a:srgbClr val="EBE3F3"/>
      </a:accent3>
      <a:accent4>
        <a:srgbClr val="468C40"/>
      </a:accent4>
      <a:accent5>
        <a:srgbClr val="6177B9"/>
      </a:accent5>
      <a:accent6>
        <a:srgbClr val="7CBE64"/>
      </a:accent6>
      <a:hlink>
        <a:srgbClr val="200649"/>
      </a:hlink>
      <a:folHlink>
        <a:srgbClr val="767676"/>
      </a:folHlink>
    </a:clrScheme>
    <a:fontScheme name="Trinse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lumMod val="95000"/>
          </a:schemeClr>
        </a:solidFill>
        <a:ln>
          <a:noFill/>
        </a:ln>
      </a:spPr>
      <a:bodyPr rtlCol="0" anchor="ctr"/>
      <a:lstStyle>
        <a:defPPr algn="ctr">
          <a:defRPr sz="1000" dirty="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Maximus-22" id="{B5EF012B-ACC9-1449-BD61-29E8FD2A1C41}" vid="{EABC7A0F-6978-6743-BCAA-D589D6D8F4C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11.xml.rels><?xml version="1.0" encoding="UTF-8" standalone="yes"?>
<Relationships xmlns="http://schemas.openxmlformats.org/package/2006/relationships"><Relationship Id="rId1" Type="http://schemas.openxmlformats.org/officeDocument/2006/relationships/customXmlProps" Target="itemProps11.xml"/></Relationships>
</file>

<file path=customXml/_rels/item12.xml.rels><?xml version="1.0" encoding="UTF-8" standalone="yes"?>
<Relationships xmlns="http://schemas.openxmlformats.org/package/2006/relationships"><Relationship Id="rId1" Type="http://schemas.openxmlformats.org/officeDocument/2006/relationships/customXmlProps" Target="itemProps12.xml"/></Relationships>
</file>

<file path=customXml/_rels/item13.xml.rels><?xml version="1.0" encoding="UTF-8" standalone="yes"?>
<Relationships xmlns="http://schemas.openxmlformats.org/package/2006/relationships"><Relationship Id="rId1" Type="http://schemas.openxmlformats.org/officeDocument/2006/relationships/customXmlProps" Target="itemProps13.xml"/></Relationships>
</file>

<file path=customXml/_rels/item14.xml.rels><?xml version="1.0" encoding="UTF-8" standalone="yes"?>
<Relationships xmlns="http://schemas.openxmlformats.org/package/2006/relationships"><Relationship Id="rId1" Type="http://schemas.openxmlformats.org/officeDocument/2006/relationships/customXmlProps" Target="itemProps14.xml"/></Relationships>
</file>

<file path=customXml/_rels/item15.xml.rels><?xml version="1.0" encoding="UTF-8" standalone="yes"?>
<Relationships xmlns="http://schemas.openxmlformats.org/package/2006/relationships"><Relationship Id="rId1" Type="http://schemas.openxmlformats.org/officeDocument/2006/relationships/customXmlProps" Target="itemProps15.xml"/></Relationships>
</file>

<file path=customXml/_rels/item16.xml.rels><?xml version="1.0" encoding="UTF-8" standalone="yes"?>
<Relationships xmlns="http://schemas.openxmlformats.org/package/2006/relationships"><Relationship Id="rId1" Type="http://schemas.openxmlformats.org/officeDocument/2006/relationships/customXmlProps" Target="itemProps16.xml"/></Relationships>
</file>

<file path=customXml/_rels/item17.xml.rels><?xml version="1.0" encoding="UTF-8" standalone="yes"?>
<Relationships xmlns="http://schemas.openxmlformats.org/package/2006/relationships"><Relationship Id="rId1" Type="http://schemas.openxmlformats.org/officeDocument/2006/relationships/customXmlProps" Target="itemProps17.xml"/></Relationships>
</file>

<file path=customXml/_rels/item18.xml.rels><?xml version="1.0" encoding="UTF-8" standalone="yes"?>
<Relationships xmlns="http://schemas.openxmlformats.org/package/2006/relationships"><Relationship Id="rId1" Type="http://schemas.openxmlformats.org/officeDocument/2006/relationships/customXmlProps" Target="itemProps18.xml"/></Relationships>
</file>

<file path=customXml/_rels/item19.xml.rels><?xml version="1.0" encoding="UTF-8" standalone="yes"?>
<Relationships xmlns="http://schemas.openxmlformats.org/package/2006/relationships"><Relationship Id="rId1" Type="http://schemas.openxmlformats.org/officeDocument/2006/relationships/customXmlProps" Target="itemProps19.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20.xml.rels><?xml version="1.0" encoding="UTF-8" standalone="yes"?>
<Relationships xmlns="http://schemas.openxmlformats.org/package/2006/relationships"><Relationship Id="rId1" Type="http://schemas.openxmlformats.org/officeDocument/2006/relationships/customXmlProps" Target="itemProps20.xml"/></Relationships>
</file>

<file path=customXml/_rels/item21.xml.rels><?xml version="1.0" encoding="UTF-8" standalone="yes"?>
<Relationships xmlns="http://schemas.openxmlformats.org/package/2006/relationships"><Relationship Id="rId1" Type="http://schemas.openxmlformats.org/officeDocument/2006/relationships/customXmlProps" Target="itemProps21.xml"/></Relationships>
</file>

<file path=customXml/_rels/item22.xml.rels><?xml version="1.0" encoding="UTF-8" standalone="yes"?>
<Relationships xmlns="http://schemas.openxmlformats.org/package/2006/relationships"><Relationship Id="rId1" Type="http://schemas.openxmlformats.org/officeDocument/2006/relationships/customXmlProps" Target="itemProps22.xml"/></Relationships>
</file>

<file path=customXml/_rels/item23.xml.rels><?xml version="1.0" encoding="UTF-8" standalone="yes"?>
<Relationships xmlns="http://schemas.openxmlformats.org/package/2006/relationships"><Relationship Id="rId1" Type="http://schemas.openxmlformats.org/officeDocument/2006/relationships/customXmlProps" Target="itemProps23.xml"/></Relationships>
</file>

<file path=customXml/_rels/item24.xml.rels><?xml version="1.0" encoding="UTF-8" standalone="yes"?>
<Relationships xmlns="http://schemas.openxmlformats.org/package/2006/relationships"><Relationship Id="rId1" Type="http://schemas.openxmlformats.org/officeDocument/2006/relationships/customXmlProps" Target="itemProps24.xml"/></Relationships>
</file>

<file path=customXml/_rels/item25.xml.rels><?xml version="1.0" encoding="UTF-8" standalone="yes"?>
<Relationships xmlns="http://schemas.openxmlformats.org/package/2006/relationships"><Relationship Id="rId1" Type="http://schemas.openxmlformats.org/officeDocument/2006/relationships/customXmlProps" Target="itemProps25.xml"/></Relationships>
</file>

<file path=customXml/_rels/item26.xml.rels><?xml version="1.0" encoding="UTF-8" standalone="yes"?>
<Relationships xmlns="http://schemas.openxmlformats.org/package/2006/relationships"><Relationship Id="rId1" Type="http://schemas.openxmlformats.org/officeDocument/2006/relationships/customXmlProps" Target="itemProps26.xml"/></Relationships>
</file>

<file path=customXml/_rels/item27.xml.rels><?xml version="1.0" encoding="UTF-8" standalone="yes"?>
<Relationships xmlns="http://schemas.openxmlformats.org/package/2006/relationships"><Relationship Id="rId1" Type="http://schemas.openxmlformats.org/officeDocument/2006/relationships/customXmlProps" Target="itemProps27.xml"/></Relationships>
</file>

<file path=customXml/_rels/item28.xml.rels><?xml version="1.0" encoding="UTF-8" standalone="yes"?>
<Relationships xmlns="http://schemas.openxmlformats.org/package/2006/relationships"><Relationship Id="rId1" Type="http://schemas.openxmlformats.org/officeDocument/2006/relationships/customXmlProps" Target="itemProps28.xml"/></Relationships>
</file>

<file path=customXml/_rels/item29.xml.rels><?xml version="1.0" encoding="UTF-8" standalone="yes"?>
<Relationships xmlns="http://schemas.openxmlformats.org/package/2006/relationships"><Relationship Id="rId1" Type="http://schemas.openxmlformats.org/officeDocument/2006/relationships/customXmlProps" Target="itemProps29.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30.xml.rels><?xml version="1.0" encoding="UTF-8" standalone="yes"?>
<Relationships xmlns="http://schemas.openxmlformats.org/package/2006/relationships"><Relationship Id="rId1" Type="http://schemas.openxmlformats.org/officeDocument/2006/relationships/customXmlProps" Target="itemProps30.xml"/></Relationships>
</file>

<file path=customXml/_rels/item31.xml.rels><?xml version="1.0" encoding="UTF-8" standalone="yes"?>
<Relationships xmlns="http://schemas.openxmlformats.org/package/2006/relationships"><Relationship Id="rId1" Type="http://schemas.openxmlformats.org/officeDocument/2006/relationships/customXmlProps" Target="itemProps31.xml"/></Relationships>
</file>

<file path=customXml/_rels/item32.xml.rels><?xml version="1.0" encoding="UTF-8" standalone="yes"?>
<Relationships xmlns="http://schemas.openxmlformats.org/package/2006/relationships"><Relationship Id="rId1" Type="http://schemas.openxmlformats.org/officeDocument/2006/relationships/customXmlProps" Target="itemProps32.xml"/></Relationships>
</file>

<file path=customXml/_rels/item33.xml.rels><?xml version="1.0" encoding="UTF-8" standalone="yes"?>
<Relationships xmlns="http://schemas.openxmlformats.org/package/2006/relationships"><Relationship Id="rId1" Type="http://schemas.openxmlformats.org/officeDocument/2006/relationships/customXmlProps" Target="itemProps33.xml"/></Relationships>
</file>

<file path=customXml/_rels/item34.xml.rels><?xml version="1.0" encoding="UTF-8" standalone="yes"?>
<Relationships xmlns="http://schemas.openxmlformats.org/package/2006/relationships"><Relationship Id="rId1" Type="http://schemas.openxmlformats.org/officeDocument/2006/relationships/customXmlProps" Target="itemProps34.xml"/></Relationships>
</file>

<file path=customXml/_rels/item35.xml.rels><?xml version="1.0" encoding="UTF-8" standalone="yes"?>
<Relationships xmlns="http://schemas.openxmlformats.org/package/2006/relationships"><Relationship Id="rId1" Type="http://schemas.openxmlformats.org/officeDocument/2006/relationships/customXmlProps" Target="itemProps35.xml"/></Relationships>
</file>

<file path=customXml/_rels/item36.xml.rels><?xml version="1.0" encoding="UTF-8" standalone="yes"?>
<Relationships xmlns="http://schemas.openxmlformats.org/package/2006/relationships"><Relationship Id="rId1" Type="http://schemas.openxmlformats.org/officeDocument/2006/relationships/customXmlProps" Target="itemProps36.xml"/></Relationships>
</file>

<file path=customXml/_rels/item37.xml.rels><?xml version="1.0" encoding="UTF-8" standalone="yes"?>
<Relationships xmlns="http://schemas.openxmlformats.org/package/2006/relationships"><Relationship Id="rId1" Type="http://schemas.openxmlformats.org/officeDocument/2006/relationships/customXmlProps" Target="itemProps37.xml"/></Relationships>
</file>

<file path=customXml/_rels/item38.xml.rels><?xml version="1.0" encoding="UTF-8" standalone="yes"?>
<Relationships xmlns="http://schemas.openxmlformats.org/package/2006/relationships"><Relationship Id="rId1" Type="http://schemas.openxmlformats.org/officeDocument/2006/relationships/customXmlProps" Target="itemProps38.xml"/></Relationships>
</file>

<file path=customXml/_rels/item39.xml.rels><?xml version="1.0" encoding="UTF-8" standalone="yes"?>
<Relationships xmlns="http://schemas.openxmlformats.org/package/2006/relationships"><Relationship Id="rId1" Type="http://schemas.openxmlformats.org/officeDocument/2006/relationships/customXmlProps" Target="itemProps39.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40.xml.rels><?xml version="1.0" encoding="UTF-8" standalone="yes"?>
<Relationships xmlns="http://schemas.openxmlformats.org/package/2006/relationships"><Relationship Id="rId1" Type="http://schemas.openxmlformats.org/officeDocument/2006/relationships/customXmlProps" Target="itemProps40.xml"/></Relationships>
</file>

<file path=customXml/_rels/item41.xml.rels><?xml version="1.0" encoding="UTF-8" standalone="yes"?>
<Relationships xmlns="http://schemas.openxmlformats.org/package/2006/relationships"><Relationship Id="rId1" Type="http://schemas.openxmlformats.org/officeDocument/2006/relationships/customXmlProps" Target="itemProps41.xml"/></Relationships>
</file>

<file path=customXml/_rels/item42.xml.rels><?xml version="1.0" encoding="UTF-8" standalone="yes"?>
<Relationships xmlns="http://schemas.openxmlformats.org/package/2006/relationships"><Relationship Id="rId1" Type="http://schemas.openxmlformats.org/officeDocument/2006/relationships/customXmlProps" Target="itemProps42.xml"/></Relationships>
</file>

<file path=customXml/_rels/item43.xml.rels><?xml version="1.0" encoding="UTF-8" standalone="yes"?>
<Relationships xmlns="http://schemas.openxmlformats.org/package/2006/relationships"><Relationship Id="rId1" Type="http://schemas.openxmlformats.org/officeDocument/2006/relationships/customXmlProps" Target="itemProps43.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item1.xml><?xml version="1.0" encoding="utf-8"?>
<TemplafySlideTemplateConfiguration><![CDATA[{"slideVersion":1,"isValidatorEnabled":false,"isLocked":false,"elementsMetadata":[],"slideId":"637878478851683961","enableDocumentContentUpdater":false,"version":"2.0"}]]></TemplafySlideTemplateConfiguration>
</file>

<file path=customXml/item10.xml><?xml version="1.0" encoding="utf-8"?>
<TemplafyTemplateConfiguration><![CDATA[{"elementsMetadata":[],"transformationConfigurations":[],"templateName":"PowerPoint-Template","templateDescription":"","enableDocumentContentUpdater":false,"version":"2.0"}]]></TemplafyTemplateConfiguration>
</file>

<file path=customXml/item11.xml><?xml version="1.0" encoding="utf-8"?>
<TemplafySlideFormConfiguration><![CDATA[{"formFields":[],"formDataEntries":[]}]]></TemplafySlideFormConfiguration>
</file>

<file path=customXml/item12.xml><?xml version="1.0" encoding="utf-8"?>
<TemplafySlideFormConfiguration><![CDATA[{"formFields":[],"formDataEntries":[]}]]></TemplafySlideFormConfiguration>
</file>

<file path=customXml/item13.xml><?xml version="1.0" encoding="utf-8"?>
<TemplafySlideFormConfiguration><![CDATA[{"formFields":[],"formDataEntries":[]}]]></TemplafySlideFormConfiguration>
</file>

<file path=customXml/item14.xml><?xml version="1.0" encoding="utf-8"?>
<TemplafySlideFormConfiguration><![CDATA[{"formFields":[],"formDataEntries":[]}]]></TemplafySlideFormConfiguration>
</file>

<file path=customXml/item15.xml><?xml version="1.0" encoding="utf-8"?>
<TemplafySlideTemplateConfiguration><![CDATA[{"slideVersion":1,"isValidatorEnabled":false,"isLocked":false,"elementsMetadata":[],"slideId":"637878478851687495","enableDocumentContentUpdater":false,"version":"2.0"}]]></TemplafySlideTemplateConfiguration>
</file>

<file path=customXml/item16.xml><?xml version="1.0" encoding="utf-8"?>
<TemplafySlideFormConfiguration><![CDATA[{"formFields":[],"formDataEntries":[]}]]></TemplafySlideFormConfiguration>
</file>

<file path=customXml/item17.xml><?xml version="1.0" encoding="utf-8"?>
<TemplafySlideFormConfiguration><![CDATA[{"formFields":[],"formDataEntries":[]}]]></TemplafySlideFormConfiguration>
</file>

<file path=customXml/item18.xml><?xml version="1.0" encoding="utf-8"?>
<TemplafySlideFormConfiguration><![CDATA[{"formFields":[],"formDataEntries":[]}]]></TemplafySlideFormConfiguration>
</file>

<file path=customXml/item19.xml><?xml version="1.0" encoding="utf-8"?>
<ct:contentTypeSchema xmlns:ct="http://schemas.microsoft.com/office/2006/metadata/contentType" xmlns:ma="http://schemas.microsoft.com/office/2006/metadata/properties/metaAttributes" ct:_="" ma:_="" ma:contentTypeName="Document" ma:contentTypeID="0x010100187A1B08E6C45B4EB8C40B073BBFD68D" ma:contentTypeVersion="11" ma:contentTypeDescription="Create a new document." ma:contentTypeScope="" ma:versionID="9c078fc66ebc8c3b5d3e8d348228076b">
  <xsd:schema xmlns:xsd="http://www.w3.org/2001/XMLSchema" xmlns:xs="http://www.w3.org/2001/XMLSchema" xmlns:p="http://schemas.microsoft.com/office/2006/metadata/properties" xmlns:ns3="64bed620-86a9-426b-81ad-a74481fd4b72" xmlns:ns4="d08b0760-57dd-437e-be5d-5105d6842521" targetNamespace="http://schemas.microsoft.com/office/2006/metadata/properties" ma:root="true" ma:fieldsID="122db19aa0fd98eecb72fcd9145b8fa2" ns3:_="" ns4:_="">
    <xsd:import namespace="64bed620-86a9-426b-81ad-a74481fd4b72"/>
    <xsd:import namespace="d08b0760-57dd-437e-be5d-5105d6842521"/>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4bed620-86a9-426b-81ad-a74481fd4b7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d08b0760-57dd-437e-be5d-5105d6842521"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TemplafyFormConfiguration><![CDATA[{"formFields":[],"formDataEntries":[]}]]></TemplafyFormConfiguration>
</file>

<file path=customXml/item20.xml><?xml version="1.0" encoding="utf-8"?>
<TemplafySlideFormConfiguration><![CDATA[{"formFields":[],"formDataEntries":[]}]]></TemplafySlideFormConfiguration>
</file>

<file path=customXml/item21.xml><?xml version="1.0" encoding="utf-8"?>
<TemplafySlideFormConfiguration><![CDATA[{"formFields":[],"formDataEntries":[]}]]></TemplafySlideFormConfiguration>
</file>

<file path=customXml/item22.xml><?xml version="1.0" encoding="utf-8"?>
<TemplafySlideTemplateConfiguration><![CDATA[{"slideVersion":1,"isValidatorEnabled":false,"isLocked":false,"elementsMetadata":[],"slideId":"637878478851687495","enableDocumentContentUpdater":false,"version":"2.0"}]]></TemplafySlideTemplateConfiguration>
</file>

<file path=customXml/item23.xml><?xml version="1.0" encoding="utf-8"?>
<TemplafySlideFormConfiguration><![CDATA[{"formFields":[],"formDataEntries":[]}]]></TemplafySlideFormConfiguration>
</file>

<file path=customXml/item24.xml><?xml version="1.0" encoding="utf-8"?>
<TemplafySlideTemplateConfiguration><![CDATA[{"slideVersion":1,"isValidatorEnabled":false,"isLocked":false,"elementsMetadata":[],"slideId":"637878478851687495","enableDocumentContentUpdater":false,"version":"2.0"}]]></TemplafySlideTemplateConfiguration>
</file>

<file path=customXml/item25.xml><?xml version="1.0" encoding="utf-8"?>
<TemplafySlideTemplateConfiguration><![CDATA[{"slideVersion":1,"isValidatorEnabled":false,"isLocked":false,"elementsMetadata":[],"slideId":"637878478851687495","enableDocumentContentUpdater":false,"version":"2.0"}]]></TemplafySlideTemplateConfiguration>
</file>

<file path=customXml/item26.xml><?xml version="1.0" encoding="utf-8"?>
<TemplafySlideFormConfiguration><![CDATA[{"formFields":[],"formDataEntries":[]}]]></TemplafySlideFormConfiguration>
</file>

<file path=customXml/item27.xml><?xml version="1.0" encoding="utf-8"?>
<p:properties xmlns:p="http://schemas.microsoft.com/office/2006/metadata/properties" xmlns:xsi="http://www.w3.org/2001/XMLSchema-instance" xmlns:pc="http://schemas.microsoft.com/office/infopath/2007/PartnerControls">
  <documentManagement/>
</p:properties>
</file>

<file path=customXml/item28.xml><?xml version="1.0" encoding="utf-8"?>
<TemplafySlideFormConfiguration><![CDATA[{"formFields":[],"formDataEntries":[]}]]></TemplafySlideFormConfiguration>
</file>

<file path=customXml/item29.xml><?xml version="1.0" encoding="utf-8"?>
<TemplafySlideTemplateConfiguration><![CDATA[{"slideVersion":1,"isValidatorEnabled":false,"isLocked":false,"elementsMetadata":[],"slideId":"637878478851687495","enableDocumentContentUpdater":false,"version":"2.0"}]]></TemplafySlideTemplateConfiguration>
</file>

<file path=customXml/item3.xml><?xml version="1.0" encoding="utf-8"?>
<TemplafySlideTemplateConfiguration><![CDATA[{"slideVersion":1,"isValidatorEnabled":false,"isLocked":false,"elementsMetadata":[],"slideId":"637878478851687495","enableDocumentContentUpdater":false,"version":"2.0"}]]></TemplafySlideTemplateConfiguration>
</file>

<file path=customXml/item30.xml><?xml version="1.0" encoding="utf-8"?>
<TemplafySlideTemplateConfiguration><![CDATA[{"slideVersion":1,"isValidatorEnabled":false,"isLocked":false,"elementsMetadata":[],"slideId":"637878478851687495","enableDocumentContentUpdater":false,"version":"2.0"}]]></TemplafySlideTemplateConfiguration>
</file>

<file path=customXml/item31.xml><?xml version="1.0" encoding="utf-8"?>
<TemplafySlideTemplateConfiguration><![CDATA[{"slideVersion":1,"isValidatorEnabled":false,"isLocked":false,"elementsMetadata":[],"slideId":"637878478851687495","enableDocumentContentUpdater":false,"version":"2.0"}]]></TemplafySlideTemplateConfiguration>
</file>

<file path=customXml/item32.xml><?xml version="1.0" encoding="utf-8"?>
<TemplafySlideTemplateConfiguration><![CDATA[{"slideVersion":1,"isValidatorEnabled":false,"isLocked":false,"elementsMetadata":[],"slideId":"637878478851687495","enableDocumentContentUpdater":false,"version":"2.0"}]]></TemplafySlideTemplateConfiguration>
</file>

<file path=customXml/item33.xml><?xml version="1.0" encoding="utf-8"?>
<TemplafySlideTemplateConfiguration><![CDATA[{"slideVersion":1,"isValidatorEnabled":false,"isLocked":false,"elementsMetadata":[],"slideId":"637878478851687495","enableDocumentContentUpdater":false,"version":"2.0"}]]></TemplafySlideTemplateConfiguration>
</file>

<file path=customXml/item34.xml><?xml version="1.0" encoding="utf-8"?>
<TemplafySlideFormConfiguration><![CDATA[{"formFields":[],"formDataEntries":[]}]]></TemplafySlideFormConfiguration>
</file>

<file path=customXml/item35.xml><?xml version="1.0" encoding="utf-8"?>
<?mso-contentType ?>
<FormTemplates xmlns="http://schemas.microsoft.com/sharepoint/v3/contenttype/forms">
  <Display>DocumentLibraryForm</Display>
  <Edit>DocumentLibraryForm</Edit>
  <New>DocumentLibraryForm</New>
</FormTemplates>
</file>

<file path=customXml/item36.xml><?xml version="1.0" encoding="utf-8"?>
<TemplafySlideTemplateConfiguration><![CDATA[{"slideVersion":1,"isValidatorEnabled":false,"isLocked":false,"elementsMetadata":[],"slideId":"637878478851687495","enableDocumentContentUpdater":false,"version":"2.0"}]]></TemplafySlideTemplateConfiguration>
</file>

<file path=customXml/item37.xml><?xml version="1.0" encoding="utf-8"?>
<TemplafySlideTemplateConfiguration><![CDATA[{"slideVersion":1,"isValidatorEnabled":false,"isLocked":false,"elementsMetadata":[],"slideId":"637878478851687495","enableDocumentContentUpdater":false,"version":"2.0"}]]></TemplafySlideTemplateConfiguration>
</file>

<file path=customXml/item38.xml><?xml version="1.0" encoding="utf-8"?>
<TemplafySlideTemplateConfiguration><![CDATA[{"slideVersion":1,"isValidatorEnabled":false,"isLocked":false,"elementsMetadata":[],"slideId":"637878478851687495","enableDocumentContentUpdater":false,"version":"2.0"}]]></TemplafySlideTemplateConfiguration>
</file>

<file path=customXml/item39.xml><?xml version="1.0" encoding="utf-8"?>
<TemplafySlideFormConfiguration><![CDATA[{"formFields":[],"formDataEntries":[]}]]></TemplafySlideFormConfiguration>
</file>

<file path=customXml/item4.xml><?xml version="1.0" encoding="utf-8"?>
<TemplafySlideFormConfiguration><![CDATA[{"formFields":[],"formDataEntries":[]}]]></TemplafySlideFormConfiguration>
</file>

<file path=customXml/item40.xml><?xml version="1.0" encoding="utf-8"?>
<TemplafySlideTemplateConfiguration><![CDATA[{"slideVersion":1,"isValidatorEnabled":false,"isLocked":false,"elementsMetadata":[],"slideId":"637878478851687495","enableDocumentContentUpdater":false,"version":"2.0"}]]></TemplafySlideTemplateConfiguration>
</file>

<file path=customXml/item41.xml><?xml version="1.0" encoding="utf-8"?>
<TemplafySlideTemplateConfiguration><![CDATA[{"slideVersion":1,"isValidatorEnabled":false,"isLocked":false,"elementsMetadata":[],"slideId":"637878478851687495","enableDocumentContentUpdater":false,"version":"2.0"}]]></TemplafySlideTemplateConfiguration>
</file>

<file path=customXml/item42.xml><?xml version="1.0" encoding="utf-8"?>
<TemplafySlideFormConfiguration><![CDATA[{"formFields":[],"formDataEntries":[]}]]></TemplafySlideFormConfiguration>
</file>

<file path=customXml/item43.xml><?xml version="1.0" encoding="utf-8"?>
<TemplafySlideTemplateConfiguration><![CDATA[{"slideVersion":1,"isValidatorEnabled":false,"isLocked":false,"elementsMetadata":[],"slideId":"637878478851687495","enableDocumentContentUpdater":false,"version":"2.0"}]]></TemplafySlideTemplateConfiguration>
</file>

<file path=customXml/item5.xml><?xml version="1.0" encoding="utf-8"?>
<TemplafySlideFormConfiguration><![CDATA[{"formFields":[],"formDataEntries":[]}]]></TemplafySlideFormConfiguration>
</file>

<file path=customXml/item6.xml><?xml version="1.0" encoding="utf-8"?>
<TemplafySlideFormConfiguration><![CDATA[{"formFields":[],"formDataEntries":[]}]]></TemplafySlideFormConfiguration>
</file>

<file path=customXml/item7.xml><?xml version="1.0" encoding="utf-8"?>
<TemplafySlideTemplateConfiguration><![CDATA[{"slideVersion":1,"isValidatorEnabled":false,"isLocked":false,"elementsMetadata":[],"slideId":"637878478851687495","enableDocumentContentUpdater":false,"version":"2.0"}]]></TemplafySlideTemplateConfiguration>
</file>

<file path=customXml/item8.xml><?xml version="1.0" encoding="utf-8"?>
<TemplafySlideFormConfiguration><![CDATA[{"formFields":[],"formDataEntries":[]}]]></TemplafySlideFormConfiguration>
</file>

<file path=customXml/item9.xml><?xml version="1.0" encoding="utf-8"?>
<TemplafySlideTemplateConfiguration><![CDATA[{"slideVersion":1,"isValidatorEnabled":false,"isLocked":false,"elementsMetadata":[],"slideId":"637878478851687495","enableDocumentContentUpdater":false,"version":"2.0"}]]></TemplafySlideTemplateConfiguration>
</file>

<file path=customXml/itemProps1.xml><?xml version="1.0" encoding="utf-8"?>
<ds:datastoreItem xmlns:ds="http://schemas.openxmlformats.org/officeDocument/2006/customXml" ds:itemID="{2F91A98B-433B-412D-8A70-96F9008AB9F3}">
  <ds:schemaRefs/>
</ds:datastoreItem>
</file>

<file path=customXml/itemProps10.xml><?xml version="1.0" encoding="utf-8"?>
<ds:datastoreItem xmlns:ds="http://schemas.openxmlformats.org/officeDocument/2006/customXml" ds:itemID="{66553269-4FF6-4D45-9727-85E374EDFFA8}">
  <ds:schemaRefs/>
</ds:datastoreItem>
</file>

<file path=customXml/itemProps11.xml><?xml version="1.0" encoding="utf-8"?>
<ds:datastoreItem xmlns:ds="http://schemas.openxmlformats.org/officeDocument/2006/customXml" ds:itemID="{B62792EC-40B1-43DA-9E51-E72572A908CB}">
  <ds:schemaRefs/>
</ds:datastoreItem>
</file>

<file path=customXml/itemProps12.xml><?xml version="1.0" encoding="utf-8"?>
<ds:datastoreItem xmlns:ds="http://schemas.openxmlformats.org/officeDocument/2006/customXml" ds:itemID="{BE3ED030-5548-4D31-91A1-748982AD004B}">
  <ds:schemaRefs/>
</ds:datastoreItem>
</file>

<file path=customXml/itemProps13.xml><?xml version="1.0" encoding="utf-8"?>
<ds:datastoreItem xmlns:ds="http://schemas.openxmlformats.org/officeDocument/2006/customXml" ds:itemID="{98F2635A-9401-4058-9F42-A90AA0CC82E5}">
  <ds:schemaRefs/>
</ds:datastoreItem>
</file>

<file path=customXml/itemProps14.xml><?xml version="1.0" encoding="utf-8"?>
<ds:datastoreItem xmlns:ds="http://schemas.openxmlformats.org/officeDocument/2006/customXml" ds:itemID="{C933C782-22D0-4975-B117-31F87261EE62}">
  <ds:schemaRefs/>
</ds:datastoreItem>
</file>

<file path=customXml/itemProps15.xml><?xml version="1.0" encoding="utf-8"?>
<ds:datastoreItem xmlns:ds="http://schemas.openxmlformats.org/officeDocument/2006/customXml" ds:itemID="{A098F3CE-032A-4D4F-87C5-B53611BF1A7F}">
  <ds:schemaRefs/>
</ds:datastoreItem>
</file>

<file path=customXml/itemProps16.xml><?xml version="1.0" encoding="utf-8"?>
<ds:datastoreItem xmlns:ds="http://schemas.openxmlformats.org/officeDocument/2006/customXml" ds:itemID="{76FF478C-EBC1-46D7-ADDA-1ACE9F3EEFFA}">
  <ds:schemaRefs/>
</ds:datastoreItem>
</file>

<file path=customXml/itemProps17.xml><?xml version="1.0" encoding="utf-8"?>
<ds:datastoreItem xmlns:ds="http://schemas.openxmlformats.org/officeDocument/2006/customXml" ds:itemID="{0710CE55-9FBF-4A22-9F01-B6D8C76A1AAE}">
  <ds:schemaRefs/>
</ds:datastoreItem>
</file>

<file path=customXml/itemProps18.xml><?xml version="1.0" encoding="utf-8"?>
<ds:datastoreItem xmlns:ds="http://schemas.openxmlformats.org/officeDocument/2006/customXml" ds:itemID="{87D33864-CDDE-4DE1-8422-C71AF6E5A4D4}">
  <ds:schemaRefs/>
</ds:datastoreItem>
</file>

<file path=customXml/itemProps19.xml><?xml version="1.0" encoding="utf-8"?>
<ds:datastoreItem xmlns:ds="http://schemas.openxmlformats.org/officeDocument/2006/customXml" ds:itemID="{DA1955B8-8BF6-4A61-B82D-7A963C4B334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4bed620-86a9-426b-81ad-a74481fd4b72"/>
    <ds:schemaRef ds:uri="d08b0760-57dd-437e-be5d-5105d684252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C9624FA-BE37-4338-AFBA-10A015DA315A}">
  <ds:schemaRefs/>
</ds:datastoreItem>
</file>

<file path=customXml/itemProps20.xml><?xml version="1.0" encoding="utf-8"?>
<ds:datastoreItem xmlns:ds="http://schemas.openxmlformats.org/officeDocument/2006/customXml" ds:itemID="{7500B966-CCAC-4FCD-A670-E0573EA1FFDA}">
  <ds:schemaRefs/>
</ds:datastoreItem>
</file>

<file path=customXml/itemProps21.xml><?xml version="1.0" encoding="utf-8"?>
<ds:datastoreItem xmlns:ds="http://schemas.openxmlformats.org/officeDocument/2006/customXml" ds:itemID="{0AEB45B1-E4BB-4E86-84D1-F4F8A4722ADD}">
  <ds:schemaRefs/>
</ds:datastoreItem>
</file>

<file path=customXml/itemProps22.xml><?xml version="1.0" encoding="utf-8"?>
<ds:datastoreItem xmlns:ds="http://schemas.openxmlformats.org/officeDocument/2006/customXml" ds:itemID="{EA05BED5-AC20-4661-B544-32AA97693438}">
  <ds:schemaRefs/>
</ds:datastoreItem>
</file>

<file path=customXml/itemProps23.xml><?xml version="1.0" encoding="utf-8"?>
<ds:datastoreItem xmlns:ds="http://schemas.openxmlformats.org/officeDocument/2006/customXml" ds:itemID="{6CDB2BA5-7028-4DDA-BF22-A0AAABFE730E}">
  <ds:schemaRefs/>
</ds:datastoreItem>
</file>

<file path=customXml/itemProps24.xml><?xml version="1.0" encoding="utf-8"?>
<ds:datastoreItem xmlns:ds="http://schemas.openxmlformats.org/officeDocument/2006/customXml" ds:itemID="{50D19462-7BE4-49EF-ACAD-55755F3ED23B}">
  <ds:schemaRefs/>
</ds:datastoreItem>
</file>

<file path=customXml/itemProps25.xml><?xml version="1.0" encoding="utf-8"?>
<ds:datastoreItem xmlns:ds="http://schemas.openxmlformats.org/officeDocument/2006/customXml" ds:itemID="{5DE8B174-FA10-42B1-8B05-0CA67F0C5FE1}">
  <ds:schemaRefs/>
</ds:datastoreItem>
</file>

<file path=customXml/itemProps26.xml><?xml version="1.0" encoding="utf-8"?>
<ds:datastoreItem xmlns:ds="http://schemas.openxmlformats.org/officeDocument/2006/customXml" ds:itemID="{20852C27-B4B2-4002-AC6A-E27C121C8B5D}">
  <ds:schemaRefs/>
</ds:datastoreItem>
</file>

<file path=customXml/itemProps27.xml><?xml version="1.0" encoding="utf-8"?>
<ds:datastoreItem xmlns:ds="http://schemas.openxmlformats.org/officeDocument/2006/customXml" ds:itemID="{BEA9EFE8-435D-4264-9D4E-7E8FA8CEB3FA}">
  <ds:schemaRefs>
    <ds:schemaRef ds:uri="http://purl.org/dc/dcmitype/"/>
    <ds:schemaRef ds:uri="http://purl.org/dc/terms/"/>
    <ds:schemaRef ds:uri="http://www.w3.org/XML/1998/namespace"/>
    <ds:schemaRef ds:uri="http://purl.org/dc/elements/1.1/"/>
    <ds:schemaRef ds:uri="http://schemas.microsoft.com/office/2006/documentManagement/types"/>
    <ds:schemaRef ds:uri="d08b0760-57dd-437e-be5d-5105d6842521"/>
    <ds:schemaRef ds:uri="http://schemas.microsoft.com/office/infopath/2007/PartnerControls"/>
    <ds:schemaRef ds:uri="http://schemas.openxmlformats.org/package/2006/metadata/core-properties"/>
    <ds:schemaRef ds:uri="64bed620-86a9-426b-81ad-a74481fd4b72"/>
    <ds:schemaRef ds:uri="http://schemas.microsoft.com/office/2006/metadata/properties"/>
  </ds:schemaRefs>
</ds:datastoreItem>
</file>

<file path=customXml/itemProps28.xml><?xml version="1.0" encoding="utf-8"?>
<ds:datastoreItem xmlns:ds="http://schemas.openxmlformats.org/officeDocument/2006/customXml" ds:itemID="{47C1C4D1-2AA0-4E2D-9B5F-D6FD321DB166}">
  <ds:schemaRefs/>
</ds:datastoreItem>
</file>

<file path=customXml/itemProps29.xml><?xml version="1.0" encoding="utf-8"?>
<ds:datastoreItem xmlns:ds="http://schemas.openxmlformats.org/officeDocument/2006/customXml" ds:itemID="{562FC7DF-3A39-4BE9-A8BE-106870AB4DAE}">
  <ds:schemaRefs/>
</ds:datastoreItem>
</file>

<file path=customXml/itemProps3.xml><?xml version="1.0" encoding="utf-8"?>
<ds:datastoreItem xmlns:ds="http://schemas.openxmlformats.org/officeDocument/2006/customXml" ds:itemID="{A5B2D224-B997-4AAE-AB3A-CD861B6B045A}">
  <ds:schemaRefs/>
</ds:datastoreItem>
</file>

<file path=customXml/itemProps30.xml><?xml version="1.0" encoding="utf-8"?>
<ds:datastoreItem xmlns:ds="http://schemas.openxmlformats.org/officeDocument/2006/customXml" ds:itemID="{BF2B9CB4-CDEB-4FF2-81AB-E0FBC3F29959}">
  <ds:schemaRefs/>
</ds:datastoreItem>
</file>

<file path=customXml/itemProps31.xml><?xml version="1.0" encoding="utf-8"?>
<ds:datastoreItem xmlns:ds="http://schemas.openxmlformats.org/officeDocument/2006/customXml" ds:itemID="{6B43964A-D402-46DB-9192-D22B26B001C1}">
  <ds:schemaRefs/>
</ds:datastoreItem>
</file>

<file path=customXml/itemProps32.xml><?xml version="1.0" encoding="utf-8"?>
<ds:datastoreItem xmlns:ds="http://schemas.openxmlformats.org/officeDocument/2006/customXml" ds:itemID="{672DA79E-AA62-42FA-B34B-1B158753B0A5}">
  <ds:schemaRefs/>
</ds:datastoreItem>
</file>

<file path=customXml/itemProps33.xml><?xml version="1.0" encoding="utf-8"?>
<ds:datastoreItem xmlns:ds="http://schemas.openxmlformats.org/officeDocument/2006/customXml" ds:itemID="{30BC5D2B-6291-4228-8E8A-94B4B7287EA8}">
  <ds:schemaRefs/>
</ds:datastoreItem>
</file>

<file path=customXml/itemProps34.xml><?xml version="1.0" encoding="utf-8"?>
<ds:datastoreItem xmlns:ds="http://schemas.openxmlformats.org/officeDocument/2006/customXml" ds:itemID="{9671EC5C-A300-405A-87BA-BD843A8EFBAD}">
  <ds:schemaRefs/>
</ds:datastoreItem>
</file>

<file path=customXml/itemProps35.xml><?xml version="1.0" encoding="utf-8"?>
<ds:datastoreItem xmlns:ds="http://schemas.openxmlformats.org/officeDocument/2006/customXml" ds:itemID="{A9491512-FD94-4FB0-A3D9-43AAD14981F0}">
  <ds:schemaRefs>
    <ds:schemaRef ds:uri="http://schemas.microsoft.com/sharepoint/v3/contenttype/forms"/>
  </ds:schemaRefs>
</ds:datastoreItem>
</file>

<file path=customXml/itemProps36.xml><?xml version="1.0" encoding="utf-8"?>
<ds:datastoreItem xmlns:ds="http://schemas.openxmlformats.org/officeDocument/2006/customXml" ds:itemID="{F3C553D9-8148-48F2-8AE6-BE8D15D17F83}">
  <ds:schemaRefs/>
</ds:datastoreItem>
</file>

<file path=customXml/itemProps37.xml><?xml version="1.0" encoding="utf-8"?>
<ds:datastoreItem xmlns:ds="http://schemas.openxmlformats.org/officeDocument/2006/customXml" ds:itemID="{15A936E3-A7B5-4BE2-A8B4-24A5C1403383}">
  <ds:schemaRefs/>
</ds:datastoreItem>
</file>

<file path=customXml/itemProps38.xml><?xml version="1.0" encoding="utf-8"?>
<ds:datastoreItem xmlns:ds="http://schemas.openxmlformats.org/officeDocument/2006/customXml" ds:itemID="{93CA535E-0B99-472C-9B3D-A5BEE8430385}">
  <ds:schemaRefs/>
</ds:datastoreItem>
</file>

<file path=customXml/itemProps39.xml><?xml version="1.0" encoding="utf-8"?>
<ds:datastoreItem xmlns:ds="http://schemas.openxmlformats.org/officeDocument/2006/customXml" ds:itemID="{5FD26C96-0520-466A-BA69-28D822A9AEEF}">
  <ds:schemaRefs/>
</ds:datastoreItem>
</file>

<file path=customXml/itemProps4.xml><?xml version="1.0" encoding="utf-8"?>
<ds:datastoreItem xmlns:ds="http://schemas.openxmlformats.org/officeDocument/2006/customXml" ds:itemID="{8FE1953B-2095-4EF9-BFF4-B7A8AC700EE9}">
  <ds:schemaRefs/>
</ds:datastoreItem>
</file>

<file path=customXml/itemProps40.xml><?xml version="1.0" encoding="utf-8"?>
<ds:datastoreItem xmlns:ds="http://schemas.openxmlformats.org/officeDocument/2006/customXml" ds:itemID="{5F658EEE-6235-4B09-9CA3-1A12F59B3917}">
  <ds:schemaRefs/>
</ds:datastoreItem>
</file>

<file path=customXml/itemProps41.xml><?xml version="1.0" encoding="utf-8"?>
<ds:datastoreItem xmlns:ds="http://schemas.openxmlformats.org/officeDocument/2006/customXml" ds:itemID="{F8680162-47D1-4064-A516-A2609545FF1A}">
  <ds:schemaRefs/>
</ds:datastoreItem>
</file>

<file path=customXml/itemProps42.xml><?xml version="1.0" encoding="utf-8"?>
<ds:datastoreItem xmlns:ds="http://schemas.openxmlformats.org/officeDocument/2006/customXml" ds:itemID="{BE345EFA-2517-4EC0-A976-21424F4206EB}">
  <ds:schemaRefs/>
</ds:datastoreItem>
</file>

<file path=customXml/itemProps43.xml><?xml version="1.0" encoding="utf-8"?>
<ds:datastoreItem xmlns:ds="http://schemas.openxmlformats.org/officeDocument/2006/customXml" ds:itemID="{B2E90C21-F6C4-4543-9ABE-3C782854D5A7}">
  <ds:schemaRefs/>
</ds:datastoreItem>
</file>

<file path=customXml/itemProps5.xml><?xml version="1.0" encoding="utf-8"?>
<ds:datastoreItem xmlns:ds="http://schemas.openxmlformats.org/officeDocument/2006/customXml" ds:itemID="{60C5D165-A177-4A2D-8B5A-1077AED44FA5}">
  <ds:schemaRefs/>
</ds:datastoreItem>
</file>

<file path=customXml/itemProps6.xml><?xml version="1.0" encoding="utf-8"?>
<ds:datastoreItem xmlns:ds="http://schemas.openxmlformats.org/officeDocument/2006/customXml" ds:itemID="{358D62D9-E7B8-482F-92DD-29D3FAA035F9}">
  <ds:schemaRefs/>
</ds:datastoreItem>
</file>

<file path=customXml/itemProps7.xml><?xml version="1.0" encoding="utf-8"?>
<ds:datastoreItem xmlns:ds="http://schemas.openxmlformats.org/officeDocument/2006/customXml" ds:itemID="{B3DCD8D5-822F-4693-8221-159F02362F5F}">
  <ds:schemaRefs/>
</ds:datastoreItem>
</file>

<file path=customXml/itemProps8.xml><?xml version="1.0" encoding="utf-8"?>
<ds:datastoreItem xmlns:ds="http://schemas.openxmlformats.org/officeDocument/2006/customXml" ds:itemID="{1B60E64A-18E1-48A6-83FF-5B0D2D66A292}">
  <ds:schemaRefs/>
</ds:datastoreItem>
</file>

<file path=customXml/itemProps9.xml><?xml version="1.0" encoding="utf-8"?>
<ds:datastoreItem xmlns:ds="http://schemas.openxmlformats.org/officeDocument/2006/customXml" ds:itemID="{64B7CA21-5B42-4DD5-9D36-5F9A657A5E4C}">
  <ds:schemaRefs/>
</ds:datastoreItem>
</file>

<file path=docProps/app.xml><?xml version="1.0" encoding="utf-8"?>
<Properties xmlns="http://schemas.openxmlformats.org/officeDocument/2006/extended-properties" xmlns:vt="http://schemas.openxmlformats.org/officeDocument/2006/docPropsVTypes">
  <Template>Maximus-22</Template>
  <TotalTime>3120</TotalTime>
  <Words>1052</Words>
  <Application>Microsoft Office PowerPoint</Application>
  <PresentationFormat>Widescreen</PresentationFormat>
  <Paragraphs>280</Paragraphs>
  <Slides>19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Avenir Next</vt:lpstr>
      <vt:lpstr>Calibri</vt:lpstr>
      <vt:lpstr>Wingdings</vt:lpstr>
      <vt:lpstr>Maximus-22</vt:lpstr>
      <vt:lpstr>California LifeLine Third Party Administrator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Top 5 Service Providers by Subscriber Count</vt:lpstr>
      <vt:lpstr>Enrollment Eligibility Methods – Program versus Income</vt:lpstr>
      <vt:lpstr>PowerPoint Presentation</vt:lpstr>
      <vt:lpstr>Enrollment Application Volume By Received Channel December 2021 - November 2022</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Graettinger, James R</dc:creator>
  <cp:lastModifiedBy>Bass, Lisa</cp:lastModifiedBy>
  <cp:revision>64</cp:revision>
  <dcterms:created xsi:type="dcterms:W3CDTF">2022-06-20T13:30:03Z</dcterms:created>
  <dcterms:modified xsi:type="dcterms:W3CDTF">2023-03-10T19:53:21Z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0x010100187A1B08E6C45B4EB8C40B073BBFD68D</vt:lpwstr>
  </property>
  <property fmtid="{D5CDD505-2E9C-101B-9397-08002B2CF9AE}" pid="3" name="TemplafyTimeStamp">
    <vt:lpwstr>2022-05-11T06:38:05</vt:lpwstr>
  </property>
  <property fmtid="{D5CDD505-2E9C-101B-9397-08002B2CF9AE}" pid="4" name="TemplafyTenantId">
    <vt:lpwstr>maximus</vt:lpwstr>
  </property>
  <property fmtid="{D5CDD505-2E9C-101B-9397-08002B2CF9AE}" pid="5" name="TemplafyTemplateId">
    <vt:lpwstr>637878478838814905</vt:lpwstr>
  </property>
  <property fmtid="{D5CDD505-2E9C-101B-9397-08002B2CF9AE}" pid="6" name="TemplafyUserProfileId">
    <vt:lpwstr>637878257776275529</vt:lpwstr>
  </property>
  <property fmtid="{D5CDD505-2E9C-101B-9397-08002B2CF9AE}" pid="7" name="TemplafyFromBlank">
    <vt:bool>false</vt:bool>
  </property>
</Properties>
</file>